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58" r:id="rId4"/>
    <p:sldId id="263" r:id="rId5"/>
    <p:sldId id="262" r:id="rId6"/>
    <p:sldId id="266" r:id="rId7"/>
    <p:sldId id="269" r:id="rId8"/>
    <p:sldId id="267" r:id="rId9"/>
    <p:sldId id="268" r:id="rId10"/>
    <p:sldId id="270" r:id="rId11"/>
    <p:sldId id="271" r:id="rId12"/>
    <p:sldId id="272" r:id="rId13"/>
    <p:sldId id="273" r:id="rId14"/>
    <p:sldId id="274" r:id="rId15"/>
    <p:sldId id="264" r:id="rId16"/>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839CD7-A663-413D-BAA7-C396EB607BB8}"/>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6842C324-1973-49EC-AB2D-E5591F8DEE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EBEEE852-B7B1-440B-9C3C-0F04AED81FE8}"/>
              </a:ext>
            </a:extLst>
          </p:cNvPr>
          <p:cNvSpPr>
            <a:spLocks noGrp="1"/>
          </p:cNvSpPr>
          <p:nvPr>
            <p:ph type="dt" sz="half" idx="10"/>
          </p:nvPr>
        </p:nvSpPr>
        <p:spPr/>
        <p:txBody>
          <a:bodyPr/>
          <a:lstStyle/>
          <a:p>
            <a:fld id="{7B550A14-5000-492B-92FE-0974817488DC}" type="datetimeFigureOut">
              <a:rPr lang="es-MX" smtClean="0"/>
              <a:t>26/04/2021</a:t>
            </a:fld>
            <a:endParaRPr lang="es-MX"/>
          </a:p>
        </p:txBody>
      </p:sp>
      <p:sp>
        <p:nvSpPr>
          <p:cNvPr id="5" name="Marcador de pie de página 4">
            <a:extLst>
              <a:ext uri="{FF2B5EF4-FFF2-40B4-BE49-F238E27FC236}">
                <a16:creationId xmlns:a16="http://schemas.microsoft.com/office/drawing/2014/main" id="{DF317A22-A467-4825-B8EC-05555719B857}"/>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E18562D-0021-47E1-BAF3-37CA157D8696}"/>
              </a:ext>
            </a:extLst>
          </p:cNvPr>
          <p:cNvSpPr>
            <a:spLocks noGrp="1"/>
          </p:cNvSpPr>
          <p:nvPr>
            <p:ph type="sldNum" sz="quarter" idx="12"/>
          </p:nvPr>
        </p:nvSpPr>
        <p:spPr/>
        <p:txBody>
          <a:bodyPr/>
          <a:lstStyle/>
          <a:p>
            <a:fld id="{5FD7F29D-A58E-4858-8D87-A55A1C6AE5B5}" type="slidenum">
              <a:rPr lang="es-MX" smtClean="0"/>
              <a:t>‹Nº›</a:t>
            </a:fld>
            <a:endParaRPr lang="es-MX"/>
          </a:p>
        </p:txBody>
      </p:sp>
    </p:spTree>
    <p:extLst>
      <p:ext uri="{BB962C8B-B14F-4D97-AF65-F5344CB8AC3E}">
        <p14:creationId xmlns:p14="http://schemas.microsoft.com/office/powerpoint/2010/main" val="3527286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93E179-07E7-4BE2-9427-20D736D61CF0}"/>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13646A50-368E-4E4E-860D-B8CC6DB3F44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F2187967-8286-4CC1-8CA7-FF8FAE13EFC4}"/>
              </a:ext>
            </a:extLst>
          </p:cNvPr>
          <p:cNvSpPr>
            <a:spLocks noGrp="1"/>
          </p:cNvSpPr>
          <p:nvPr>
            <p:ph type="dt" sz="half" idx="10"/>
          </p:nvPr>
        </p:nvSpPr>
        <p:spPr/>
        <p:txBody>
          <a:bodyPr/>
          <a:lstStyle/>
          <a:p>
            <a:fld id="{7B550A14-5000-492B-92FE-0974817488DC}" type="datetimeFigureOut">
              <a:rPr lang="es-MX" smtClean="0"/>
              <a:t>26/04/2021</a:t>
            </a:fld>
            <a:endParaRPr lang="es-MX"/>
          </a:p>
        </p:txBody>
      </p:sp>
      <p:sp>
        <p:nvSpPr>
          <p:cNvPr id="5" name="Marcador de pie de página 4">
            <a:extLst>
              <a:ext uri="{FF2B5EF4-FFF2-40B4-BE49-F238E27FC236}">
                <a16:creationId xmlns:a16="http://schemas.microsoft.com/office/drawing/2014/main" id="{31AE947B-DC40-4034-A428-C9625D917675}"/>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1B31D194-2FEF-4CDA-8AEF-82863F4F154F}"/>
              </a:ext>
            </a:extLst>
          </p:cNvPr>
          <p:cNvSpPr>
            <a:spLocks noGrp="1"/>
          </p:cNvSpPr>
          <p:nvPr>
            <p:ph type="sldNum" sz="quarter" idx="12"/>
          </p:nvPr>
        </p:nvSpPr>
        <p:spPr/>
        <p:txBody>
          <a:bodyPr/>
          <a:lstStyle/>
          <a:p>
            <a:fld id="{5FD7F29D-A58E-4858-8D87-A55A1C6AE5B5}" type="slidenum">
              <a:rPr lang="es-MX" smtClean="0"/>
              <a:t>‹Nº›</a:t>
            </a:fld>
            <a:endParaRPr lang="es-MX"/>
          </a:p>
        </p:txBody>
      </p:sp>
    </p:spTree>
    <p:extLst>
      <p:ext uri="{BB962C8B-B14F-4D97-AF65-F5344CB8AC3E}">
        <p14:creationId xmlns:p14="http://schemas.microsoft.com/office/powerpoint/2010/main" val="589356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BA223B5-2CB7-422A-83B1-91CC05934280}"/>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D25B31AB-4A43-4B89-A66A-526C26CC44F0}"/>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1ADBF157-9C51-4117-AF45-937D5A60DA2D}"/>
              </a:ext>
            </a:extLst>
          </p:cNvPr>
          <p:cNvSpPr>
            <a:spLocks noGrp="1"/>
          </p:cNvSpPr>
          <p:nvPr>
            <p:ph type="dt" sz="half" idx="10"/>
          </p:nvPr>
        </p:nvSpPr>
        <p:spPr/>
        <p:txBody>
          <a:bodyPr/>
          <a:lstStyle/>
          <a:p>
            <a:fld id="{7B550A14-5000-492B-92FE-0974817488DC}" type="datetimeFigureOut">
              <a:rPr lang="es-MX" smtClean="0"/>
              <a:t>26/04/2021</a:t>
            </a:fld>
            <a:endParaRPr lang="es-MX"/>
          </a:p>
        </p:txBody>
      </p:sp>
      <p:sp>
        <p:nvSpPr>
          <p:cNvPr id="5" name="Marcador de pie de página 4">
            <a:extLst>
              <a:ext uri="{FF2B5EF4-FFF2-40B4-BE49-F238E27FC236}">
                <a16:creationId xmlns:a16="http://schemas.microsoft.com/office/drawing/2014/main" id="{14E42DFA-DA93-465B-A970-D5EA8332146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DE1D87E9-1E5A-4864-9C6C-9418EAC89E02}"/>
              </a:ext>
            </a:extLst>
          </p:cNvPr>
          <p:cNvSpPr>
            <a:spLocks noGrp="1"/>
          </p:cNvSpPr>
          <p:nvPr>
            <p:ph type="sldNum" sz="quarter" idx="12"/>
          </p:nvPr>
        </p:nvSpPr>
        <p:spPr/>
        <p:txBody>
          <a:bodyPr/>
          <a:lstStyle/>
          <a:p>
            <a:fld id="{5FD7F29D-A58E-4858-8D87-A55A1C6AE5B5}" type="slidenum">
              <a:rPr lang="es-MX" smtClean="0"/>
              <a:t>‹Nº›</a:t>
            </a:fld>
            <a:endParaRPr lang="es-MX"/>
          </a:p>
        </p:txBody>
      </p:sp>
    </p:spTree>
    <p:extLst>
      <p:ext uri="{BB962C8B-B14F-4D97-AF65-F5344CB8AC3E}">
        <p14:creationId xmlns:p14="http://schemas.microsoft.com/office/powerpoint/2010/main" val="3502136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E08757-87AA-49DD-A860-A3BF2CD5F923}"/>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E291CCDF-43B8-48FF-8A1C-D447B183791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A03D36B4-F6E6-4421-82E1-5985397A67D2}"/>
              </a:ext>
            </a:extLst>
          </p:cNvPr>
          <p:cNvSpPr>
            <a:spLocks noGrp="1"/>
          </p:cNvSpPr>
          <p:nvPr>
            <p:ph type="dt" sz="half" idx="10"/>
          </p:nvPr>
        </p:nvSpPr>
        <p:spPr/>
        <p:txBody>
          <a:bodyPr/>
          <a:lstStyle/>
          <a:p>
            <a:fld id="{7B550A14-5000-492B-92FE-0974817488DC}" type="datetimeFigureOut">
              <a:rPr lang="es-MX" smtClean="0"/>
              <a:t>26/04/2021</a:t>
            </a:fld>
            <a:endParaRPr lang="es-MX"/>
          </a:p>
        </p:txBody>
      </p:sp>
      <p:sp>
        <p:nvSpPr>
          <p:cNvPr id="5" name="Marcador de pie de página 4">
            <a:extLst>
              <a:ext uri="{FF2B5EF4-FFF2-40B4-BE49-F238E27FC236}">
                <a16:creationId xmlns:a16="http://schemas.microsoft.com/office/drawing/2014/main" id="{B543A252-968C-4E63-BB93-C818B373B50A}"/>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A60EF64-EDF3-4916-8AD8-8D796465009A}"/>
              </a:ext>
            </a:extLst>
          </p:cNvPr>
          <p:cNvSpPr>
            <a:spLocks noGrp="1"/>
          </p:cNvSpPr>
          <p:nvPr>
            <p:ph type="sldNum" sz="quarter" idx="12"/>
          </p:nvPr>
        </p:nvSpPr>
        <p:spPr/>
        <p:txBody>
          <a:bodyPr/>
          <a:lstStyle/>
          <a:p>
            <a:fld id="{5FD7F29D-A58E-4858-8D87-A55A1C6AE5B5}" type="slidenum">
              <a:rPr lang="es-MX" smtClean="0"/>
              <a:t>‹Nº›</a:t>
            </a:fld>
            <a:endParaRPr lang="es-MX"/>
          </a:p>
        </p:txBody>
      </p:sp>
    </p:spTree>
    <p:extLst>
      <p:ext uri="{BB962C8B-B14F-4D97-AF65-F5344CB8AC3E}">
        <p14:creationId xmlns:p14="http://schemas.microsoft.com/office/powerpoint/2010/main" val="1134509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C61703-AC68-4D54-8C6A-8D15AB3466D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660A002E-D871-49B6-9A8E-94BCCBB72B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027EEDA-F70E-407E-A95D-2A5F7C86E635}"/>
              </a:ext>
            </a:extLst>
          </p:cNvPr>
          <p:cNvSpPr>
            <a:spLocks noGrp="1"/>
          </p:cNvSpPr>
          <p:nvPr>
            <p:ph type="dt" sz="half" idx="10"/>
          </p:nvPr>
        </p:nvSpPr>
        <p:spPr/>
        <p:txBody>
          <a:bodyPr/>
          <a:lstStyle/>
          <a:p>
            <a:fld id="{7B550A14-5000-492B-92FE-0974817488DC}" type="datetimeFigureOut">
              <a:rPr lang="es-MX" smtClean="0"/>
              <a:t>26/04/2021</a:t>
            </a:fld>
            <a:endParaRPr lang="es-MX"/>
          </a:p>
        </p:txBody>
      </p:sp>
      <p:sp>
        <p:nvSpPr>
          <p:cNvPr id="5" name="Marcador de pie de página 4">
            <a:extLst>
              <a:ext uri="{FF2B5EF4-FFF2-40B4-BE49-F238E27FC236}">
                <a16:creationId xmlns:a16="http://schemas.microsoft.com/office/drawing/2014/main" id="{BFCFDE80-B1AF-4C7D-9108-758FC89B93BE}"/>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A7ED0AFB-8CA6-4623-B980-130CCB3ABAC4}"/>
              </a:ext>
            </a:extLst>
          </p:cNvPr>
          <p:cNvSpPr>
            <a:spLocks noGrp="1"/>
          </p:cNvSpPr>
          <p:nvPr>
            <p:ph type="sldNum" sz="quarter" idx="12"/>
          </p:nvPr>
        </p:nvSpPr>
        <p:spPr/>
        <p:txBody>
          <a:bodyPr/>
          <a:lstStyle/>
          <a:p>
            <a:fld id="{5FD7F29D-A58E-4858-8D87-A55A1C6AE5B5}" type="slidenum">
              <a:rPr lang="es-MX" smtClean="0"/>
              <a:t>‹Nº›</a:t>
            </a:fld>
            <a:endParaRPr lang="es-MX"/>
          </a:p>
        </p:txBody>
      </p:sp>
    </p:spTree>
    <p:extLst>
      <p:ext uri="{BB962C8B-B14F-4D97-AF65-F5344CB8AC3E}">
        <p14:creationId xmlns:p14="http://schemas.microsoft.com/office/powerpoint/2010/main" val="3519404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E5239F-5A02-4A91-A289-2A2F52A282B7}"/>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6EAC6764-2239-4AC2-892C-7F8D1698BA2B}"/>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D9A29F8A-9D03-4CAF-967B-CB6BD72BD857}"/>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1DDA1AAC-6A84-47D1-9583-24F53901651A}"/>
              </a:ext>
            </a:extLst>
          </p:cNvPr>
          <p:cNvSpPr>
            <a:spLocks noGrp="1"/>
          </p:cNvSpPr>
          <p:nvPr>
            <p:ph type="dt" sz="half" idx="10"/>
          </p:nvPr>
        </p:nvSpPr>
        <p:spPr/>
        <p:txBody>
          <a:bodyPr/>
          <a:lstStyle/>
          <a:p>
            <a:fld id="{7B550A14-5000-492B-92FE-0974817488DC}" type="datetimeFigureOut">
              <a:rPr lang="es-MX" smtClean="0"/>
              <a:t>26/04/2021</a:t>
            </a:fld>
            <a:endParaRPr lang="es-MX"/>
          </a:p>
        </p:txBody>
      </p:sp>
      <p:sp>
        <p:nvSpPr>
          <p:cNvPr id="6" name="Marcador de pie de página 5">
            <a:extLst>
              <a:ext uri="{FF2B5EF4-FFF2-40B4-BE49-F238E27FC236}">
                <a16:creationId xmlns:a16="http://schemas.microsoft.com/office/drawing/2014/main" id="{7DEEB0F9-5007-4A1D-9EF3-7F98262E0899}"/>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D4DBE531-9F2C-4F08-8F84-FDC95C0A9CFB}"/>
              </a:ext>
            </a:extLst>
          </p:cNvPr>
          <p:cNvSpPr>
            <a:spLocks noGrp="1"/>
          </p:cNvSpPr>
          <p:nvPr>
            <p:ph type="sldNum" sz="quarter" idx="12"/>
          </p:nvPr>
        </p:nvSpPr>
        <p:spPr/>
        <p:txBody>
          <a:bodyPr/>
          <a:lstStyle/>
          <a:p>
            <a:fld id="{5FD7F29D-A58E-4858-8D87-A55A1C6AE5B5}" type="slidenum">
              <a:rPr lang="es-MX" smtClean="0"/>
              <a:t>‹Nº›</a:t>
            </a:fld>
            <a:endParaRPr lang="es-MX"/>
          </a:p>
        </p:txBody>
      </p:sp>
    </p:spTree>
    <p:extLst>
      <p:ext uri="{BB962C8B-B14F-4D97-AF65-F5344CB8AC3E}">
        <p14:creationId xmlns:p14="http://schemas.microsoft.com/office/powerpoint/2010/main" val="26112672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F61-1A8A-4511-AE83-A3E01CCE31C4}"/>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0BEF2E03-899C-44A6-9E06-39F47088BF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E064C128-1FF2-42D5-99F3-362EF0BFE336}"/>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B28F2A93-2F24-400B-B9C9-65D84F7D79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8B285A7-DCDB-4A1D-9D65-877B25931A65}"/>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DEA24197-4DBE-4096-ABF5-B8DE23686EB1}"/>
              </a:ext>
            </a:extLst>
          </p:cNvPr>
          <p:cNvSpPr>
            <a:spLocks noGrp="1"/>
          </p:cNvSpPr>
          <p:nvPr>
            <p:ph type="dt" sz="half" idx="10"/>
          </p:nvPr>
        </p:nvSpPr>
        <p:spPr/>
        <p:txBody>
          <a:bodyPr/>
          <a:lstStyle/>
          <a:p>
            <a:fld id="{7B550A14-5000-492B-92FE-0974817488DC}" type="datetimeFigureOut">
              <a:rPr lang="es-MX" smtClean="0"/>
              <a:t>26/04/2021</a:t>
            </a:fld>
            <a:endParaRPr lang="es-MX"/>
          </a:p>
        </p:txBody>
      </p:sp>
      <p:sp>
        <p:nvSpPr>
          <p:cNvPr id="8" name="Marcador de pie de página 7">
            <a:extLst>
              <a:ext uri="{FF2B5EF4-FFF2-40B4-BE49-F238E27FC236}">
                <a16:creationId xmlns:a16="http://schemas.microsoft.com/office/drawing/2014/main" id="{1548FF92-2884-4D8B-B6B9-1A32225CE4D9}"/>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D9DC709F-6953-421B-8ACF-905A2CEEAD93}"/>
              </a:ext>
            </a:extLst>
          </p:cNvPr>
          <p:cNvSpPr>
            <a:spLocks noGrp="1"/>
          </p:cNvSpPr>
          <p:nvPr>
            <p:ph type="sldNum" sz="quarter" idx="12"/>
          </p:nvPr>
        </p:nvSpPr>
        <p:spPr/>
        <p:txBody>
          <a:bodyPr/>
          <a:lstStyle/>
          <a:p>
            <a:fld id="{5FD7F29D-A58E-4858-8D87-A55A1C6AE5B5}" type="slidenum">
              <a:rPr lang="es-MX" smtClean="0"/>
              <a:t>‹Nº›</a:t>
            </a:fld>
            <a:endParaRPr lang="es-MX"/>
          </a:p>
        </p:txBody>
      </p:sp>
    </p:spTree>
    <p:extLst>
      <p:ext uri="{BB962C8B-B14F-4D97-AF65-F5344CB8AC3E}">
        <p14:creationId xmlns:p14="http://schemas.microsoft.com/office/powerpoint/2010/main" val="1941519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BD607B-3D45-445B-AD1A-11C49F31EFA7}"/>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B71E5E5A-8980-4E27-B3BF-507F0A62F3D6}"/>
              </a:ext>
            </a:extLst>
          </p:cNvPr>
          <p:cNvSpPr>
            <a:spLocks noGrp="1"/>
          </p:cNvSpPr>
          <p:nvPr>
            <p:ph type="dt" sz="half" idx="10"/>
          </p:nvPr>
        </p:nvSpPr>
        <p:spPr/>
        <p:txBody>
          <a:bodyPr/>
          <a:lstStyle/>
          <a:p>
            <a:fld id="{7B550A14-5000-492B-92FE-0974817488DC}" type="datetimeFigureOut">
              <a:rPr lang="es-MX" smtClean="0"/>
              <a:t>26/04/2021</a:t>
            </a:fld>
            <a:endParaRPr lang="es-MX"/>
          </a:p>
        </p:txBody>
      </p:sp>
      <p:sp>
        <p:nvSpPr>
          <p:cNvPr id="4" name="Marcador de pie de página 3">
            <a:extLst>
              <a:ext uri="{FF2B5EF4-FFF2-40B4-BE49-F238E27FC236}">
                <a16:creationId xmlns:a16="http://schemas.microsoft.com/office/drawing/2014/main" id="{05FE8F73-1875-4FD0-8AF3-9CA8C5A19ADD}"/>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13A9204E-EA77-406F-A408-FB9D3C734D47}"/>
              </a:ext>
            </a:extLst>
          </p:cNvPr>
          <p:cNvSpPr>
            <a:spLocks noGrp="1"/>
          </p:cNvSpPr>
          <p:nvPr>
            <p:ph type="sldNum" sz="quarter" idx="12"/>
          </p:nvPr>
        </p:nvSpPr>
        <p:spPr/>
        <p:txBody>
          <a:bodyPr/>
          <a:lstStyle/>
          <a:p>
            <a:fld id="{5FD7F29D-A58E-4858-8D87-A55A1C6AE5B5}" type="slidenum">
              <a:rPr lang="es-MX" smtClean="0"/>
              <a:t>‹Nº›</a:t>
            </a:fld>
            <a:endParaRPr lang="es-MX"/>
          </a:p>
        </p:txBody>
      </p:sp>
    </p:spTree>
    <p:extLst>
      <p:ext uri="{BB962C8B-B14F-4D97-AF65-F5344CB8AC3E}">
        <p14:creationId xmlns:p14="http://schemas.microsoft.com/office/powerpoint/2010/main" val="2705242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81E9857F-9139-4123-B308-2491095F2AD9}"/>
              </a:ext>
            </a:extLst>
          </p:cNvPr>
          <p:cNvSpPr>
            <a:spLocks noGrp="1"/>
          </p:cNvSpPr>
          <p:nvPr>
            <p:ph type="dt" sz="half" idx="10"/>
          </p:nvPr>
        </p:nvSpPr>
        <p:spPr/>
        <p:txBody>
          <a:bodyPr/>
          <a:lstStyle/>
          <a:p>
            <a:fld id="{7B550A14-5000-492B-92FE-0974817488DC}" type="datetimeFigureOut">
              <a:rPr lang="es-MX" smtClean="0"/>
              <a:t>26/04/2021</a:t>
            </a:fld>
            <a:endParaRPr lang="es-MX"/>
          </a:p>
        </p:txBody>
      </p:sp>
      <p:sp>
        <p:nvSpPr>
          <p:cNvPr id="3" name="Marcador de pie de página 2">
            <a:extLst>
              <a:ext uri="{FF2B5EF4-FFF2-40B4-BE49-F238E27FC236}">
                <a16:creationId xmlns:a16="http://schemas.microsoft.com/office/drawing/2014/main" id="{32BAB676-47E3-48E7-984D-8ED546ACC729}"/>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DD46FFA8-CC95-451D-AA1C-49328D39B463}"/>
              </a:ext>
            </a:extLst>
          </p:cNvPr>
          <p:cNvSpPr>
            <a:spLocks noGrp="1"/>
          </p:cNvSpPr>
          <p:nvPr>
            <p:ph type="sldNum" sz="quarter" idx="12"/>
          </p:nvPr>
        </p:nvSpPr>
        <p:spPr/>
        <p:txBody>
          <a:bodyPr/>
          <a:lstStyle/>
          <a:p>
            <a:fld id="{5FD7F29D-A58E-4858-8D87-A55A1C6AE5B5}" type="slidenum">
              <a:rPr lang="es-MX" smtClean="0"/>
              <a:t>‹Nº›</a:t>
            </a:fld>
            <a:endParaRPr lang="es-MX"/>
          </a:p>
        </p:txBody>
      </p:sp>
    </p:spTree>
    <p:extLst>
      <p:ext uri="{BB962C8B-B14F-4D97-AF65-F5344CB8AC3E}">
        <p14:creationId xmlns:p14="http://schemas.microsoft.com/office/powerpoint/2010/main" val="3062833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0E492A-9AE5-48A9-AF33-BDFCDA8CBC3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7AD821C7-80D1-4919-A710-C82F520EE3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9D6F3045-89C8-4F5C-84C2-A46B3B157E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74B43253-EE9C-4D22-BA4F-044DD96CC2F7}"/>
              </a:ext>
            </a:extLst>
          </p:cNvPr>
          <p:cNvSpPr>
            <a:spLocks noGrp="1"/>
          </p:cNvSpPr>
          <p:nvPr>
            <p:ph type="dt" sz="half" idx="10"/>
          </p:nvPr>
        </p:nvSpPr>
        <p:spPr/>
        <p:txBody>
          <a:bodyPr/>
          <a:lstStyle/>
          <a:p>
            <a:fld id="{7B550A14-5000-492B-92FE-0974817488DC}" type="datetimeFigureOut">
              <a:rPr lang="es-MX" smtClean="0"/>
              <a:t>26/04/2021</a:t>
            </a:fld>
            <a:endParaRPr lang="es-MX"/>
          </a:p>
        </p:txBody>
      </p:sp>
      <p:sp>
        <p:nvSpPr>
          <p:cNvPr id="6" name="Marcador de pie de página 5">
            <a:extLst>
              <a:ext uri="{FF2B5EF4-FFF2-40B4-BE49-F238E27FC236}">
                <a16:creationId xmlns:a16="http://schemas.microsoft.com/office/drawing/2014/main" id="{EC02E2F5-FD97-4064-9D57-3D5C602FB7E3}"/>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077958EE-6E4E-473D-8E50-1CE6E4F11070}"/>
              </a:ext>
            </a:extLst>
          </p:cNvPr>
          <p:cNvSpPr>
            <a:spLocks noGrp="1"/>
          </p:cNvSpPr>
          <p:nvPr>
            <p:ph type="sldNum" sz="quarter" idx="12"/>
          </p:nvPr>
        </p:nvSpPr>
        <p:spPr/>
        <p:txBody>
          <a:bodyPr/>
          <a:lstStyle/>
          <a:p>
            <a:fld id="{5FD7F29D-A58E-4858-8D87-A55A1C6AE5B5}" type="slidenum">
              <a:rPr lang="es-MX" smtClean="0"/>
              <a:t>‹Nº›</a:t>
            </a:fld>
            <a:endParaRPr lang="es-MX"/>
          </a:p>
        </p:txBody>
      </p:sp>
    </p:spTree>
    <p:extLst>
      <p:ext uri="{BB962C8B-B14F-4D97-AF65-F5344CB8AC3E}">
        <p14:creationId xmlns:p14="http://schemas.microsoft.com/office/powerpoint/2010/main" val="1019156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A077E7-4D07-42BA-8830-9CF69CFE716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49D0AC0B-84DD-4BD7-8241-3E52CE6D31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8D346DB6-18DA-41B0-AEEF-2483A001BE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5285ED5-B4D4-4DF6-964A-C92986A6D0CD}"/>
              </a:ext>
            </a:extLst>
          </p:cNvPr>
          <p:cNvSpPr>
            <a:spLocks noGrp="1"/>
          </p:cNvSpPr>
          <p:nvPr>
            <p:ph type="dt" sz="half" idx="10"/>
          </p:nvPr>
        </p:nvSpPr>
        <p:spPr/>
        <p:txBody>
          <a:bodyPr/>
          <a:lstStyle/>
          <a:p>
            <a:fld id="{7B550A14-5000-492B-92FE-0974817488DC}" type="datetimeFigureOut">
              <a:rPr lang="es-MX" smtClean="0"/>
              <a:t>26/04/2021</a:t>
            </a:fld>
            <a:endParaRPr lang="es-MX"/>
          </a:p>
        </p:txBody>
      </p:sp>
      <p:sp>
        <p:nvSpPr>
          <p:cNvPr id="6" name="Marcador de pie de página 5">
            <a:extLst>
              <a:ext uri="{FF2B5EF4-FFF2-40B4-BE49-F238E27FC236}">
                <a16:creationId xmlns:a16="http://schemas.microsoft.com/office/drawing/2014/main" id="{6CF0E4C1-F8F4-4364-ADD4-E1EE983DFEF9}"/>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4D1BAEFF-939F-4581-85FF-978FCCC32090}"/>
              </a:ext>
            </a:extLst>
          </p:cNvPr>
          <p:cNvSpPr>
            <a:spLocks noGrp="1"/>
          </p:cNvSpPr>
          <p:nvPr>
            <p:ph type="sldNum" sz="quarter" idx="12"/>
          </p:nvPr>
        </p:nvSpPr>
        <p:spPr/>
        <p:txBody>
          <a:bodyPr/>
          <a:lstStyle/>
          <a:p>
            <a:fld id="{5FD7F29D-A58E-4858-8D87-A55A1C6AE5B5}" type="slidenum">
              <a:rPr lang="es-MX" smtClean="0"/>
              <a:t>‹Nº›</a:t>
            </a:fld>
            <a:endParaRPr lang="es-MX"/>
          </a:p>
        </p:txBody>
      </p:sp>
    </p:spTree>
    <p:extLst>
      <p:ext uri="{BB962C8B-B14F-4D97-AF65-F5344CB8AC3E}">
        <p14:creationId xmlns:p14="http://schemas.microsoft.com/office/powerpoint/2010/main" val="130384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8DB8E1DD-92D6-471C-AE1F-CA662BE9DE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3B14E102-1978-4851-B8F6-B890E15682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A3330199-64BC-4D6F-832B-008FFF1C8E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550A14-5000-492B-92FE-0974817488DC}" type="datetimeFigureOut">
              <a:rPr lang="es-MX" smtClean="0"/>
              <a:t>26/04/2021</a:t>
            </a:fld>
            <a:endParaRPr lang="es-MX"/>
          </a:p>
        </p:txBody>
      </p:sp>
      <p:sp>
        <p:nvSpPr>
          <p:cNvPr id="5" name="Marcador de pie de página 4">
            <a:extLst>
              <a:ext uri="{FF2B5EF4-FFF2-40B4-BE49-F238E27FC236}">
                <a16:creationId xmlns:a16="http://schemas.microsoft.com/office/drawing/2014/main" id="{B9ABC471-F0D9-4D70-85A8-9EEF9C4480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7E9EC61A-6928-475A-9058-C79774E24B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D7F29D-A58E-4858-8D87-A55A1C6AE5B5}" type="slidenum">
              <a:rPr lang="es-MX" smtClean="0"/>
              <a:t>‹Nº›</a:t>
            </a:fld>
            <a:endParaRPr lang="es-MX"/>
          </a:p>
        </p:txBody>
      </p:sp>
    </p:spTree>
    <p:extLst>
      <p:ext uri="{BB962C8B-B14F-4D97-AF65-F5344CB8AC3E}">
        <p14:creationId xmlns:p14="http://schemas.microsoft.com/office/powerpoint/2010/main" val="17955166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6" name="Rectangle 70">
            <a:extLst>
              <a:ext uri="{FF2B5EF4-FFF2-40B4-BE49-F238E27FC236}">
                <a16:creationId xmlns:a16="http://schemas.microsoft.com/office/drawing/2014/main" id="{D776D29F-0A2C-4F75-8582-7C7DFCBD11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E15F970-F107-472F-888C-8E1EF24FCEBB}"/>
              </a:ext>
            </a:extLst>
          </p:cNvPr>
          <p:cNvSpPr>
            <a:spLocks noGrp="1"/>
          </p:cNvSpPr>
          <p:nvPr>
            <p:ph type="ctrTitle"/>
          </p:nvPr>
        </p:nvSpPr>
        <p:spPr>
          <a:xfrm>
            <a:off x="838200" y="1174819"/>
            <a:ext cx="4375151" cy="2858363"/>
          </a:xfrm>
        </p:spPr>
        <p:txBody>
          <a:bodyPr>
            <a:normAutofit/>
          </a:bodyPr>
          <a:lstStyle/>
          <a:p>
            <a:pPr algn="l"/>
            <a:r>
              <a:rPr lang="es-MX" sz="7200" b="1">
                <a:solidFill>
                  <a:schemeClr val="bg1"/>
                </a:solidFill>
                <a:effectLst>
                  <a:outerShdw blurRad="38100" dist="38100" dir="2700000" algn="tl">
                    <a:srgbClr val="000000">
                      <a:alpha val="43137"/>
                    </a:srgbClr>
                  </a:outerShdw>
                </a:effectLst>
              </a:rPr>
              <a:t>MPI v. 1.0 - 2021</a:t>
            </a:r>
          </a:p>
        </p:txBody>
      </p:sp>
      <p:sp>
        <p:nvSpPr>
          <p:cNvPr id="3" name="Subtítulo 2">
            <a:extLst>
              <a:ext uri="{FF2B5EF4-FFF2-40B4-BE49-F238E27FC236}">
                <a16:creationId xmlns:a16="http://schemas.microsoft.com/office/drawing/2014/main" id="{7D8880AD-96AA-4BA0-9E30-CC5DFA7DF14C}"/>
              </a:ext>
            </a:extLst>
          </p:cNvPr>
          <p:cNvSpPr>
            <a:spLocks noGrp="1"/>
          </p:cNvSpPr>
          <p:nvPr>
            <p:ph type="subTitle" idx="1"/>
          </p:nvPr>
        </p:nvSpPr>
        <p:spPr>
          <a:xfrm>
            <a:off x="838200" y="4414180"/>
            <a:ext cx="4377793" cy="1594508"/>
          </a:xfrm>
        </p:spPr>
        <p:txBody>
          <a:bodyPr>
            <a:normAutofit/>
          </a:bodyPr>
          <a:lstStyle/>
          <a:p>
            <a:pPr algn="l"/>
            <a:r>
              <a:rPr lang="es-MX">
                <a:solidFill>
                  <a:schemeClr val="bg1"/>
                </a:solidFill>
              </a:rPr>
              <a:t>Módulo de Proyecto Integrador del DataMart </a:t>
            </a:r>
            <a:r>
              <a:rPr lang="es-ES">
                <a:solidFill>
                  <a:schemeClr val="bg1"/>
                </a:solidFill>
              </a:rPr>
              <a:t>de Ingeniería en Mecatrónica</a:t>
            </a:r>
            <a:endParaRPr lang="es-MX">
              <a:solidFill>
                <a:schemeClr val="bg1"/>
              </a:solidFill>
            </a:endParaRPr>
          </a:p>
        </p:txBody>
      </p:sp>
      <p:pic>
        <p:nvPicPr>
          <p:cNvPr id="1026" name="Picture 2">
            <a:extLst>
              <a:ext uri="{FF2B5EF4-FFF2-40B4-BE49-F238E27FC236}">
                <a16:creationId xmlns:a16="http://schemas.microsoft.com/office/drawing/2014/main" id="{EB6AC566-A304-4311-B2F1-AAFE486FD6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79"/>
          <a:stretch/>
        </p:blipFill>
        <p:spPr bwMode="auto">
          <a:xfrm>
            <a:off x="5682343" y="1"/>
            <a:ext cx="6509657" cy="6857999"/>
          </a:xfrm>
          <a:custGeom>
            <a:avLst/>
            <a:gdLst/>
            <a:ahLst/>
            <a:cxnLst/>
            <a:rect l="l" t="t" r="r" b="b"/>
            <a:pathLst>
              <a:path w="650965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0"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3" y="528850"/>
                  <a:pt x="335480" y="536547"/>
                  <a:pt x="337867" y="544146"/>
                </a:cubicBezTo>
                <a:lnTo>
                  <a:pt x="340032" y="549926"/>
                </a:lnTo>
                <a:lnTo>
                  <a:pt x="340448" y="551717"/>
                </a:lnTo>
                <a:lnTo>
                  <a:pt x="346286" y="566616"/>
                </a:lnTo>
                <a:lnTo>
                  <a:pt x="346338" y="566754"/>
                </a:lnTo>
                <a:lnTo>
                  <a:pt x="352655" y="583595"/>
                </a:lnTo>
                <a:lnTo>
                  <a:pt x="359452" y="612658"/>
                </a:lnTo>
                <a:cubicBezTo>
                  <a:pt x="358987" y="604728"/>
                  <a:pt x="357230" y="597005"/>
                  <a:pt x="354829" y="589388"/>
                </a:cubicBezTo>
                <a:lnTo>
                  <a:pt x="352655" y="583595"/>
                </a:lnTo>
                <a:lnTo>
                  <a:pt x="352236" y="581804"/>
                </a:lnTo>
                <a:lnTo>
                  <a:pt x="346286" y="566616"/>
                </a:lnTo>
                <a:lnTo>
                  <a:pt x="340032" y="549926"/>
                </a:lnTo>
                <a:close/>
                <a:moveTo>
                  <a:pt x="384407" y="268794"/>
                </a:moveTo>
                <a:lnTo>
                  <a:pt x="387838" y="328017"/>
                </a:lnTo>
                <a:cubicBezTo>
                  <a:pt x="389527" y="318646"/>
                  <a:pt x="389932" y="309031"/>
                  <a:pt x="389283" y="299164"/>
                </a:cubicBezTo>
                <a:cubicBezTo>
                  <a:pt x="388635" y="289296"/>
                  <a:pt x="386932" y="279176"/>
                  <a:pt x="384407" y="268794"/>
                </a:cubicBezTo>
                <a:close/>
                <a:moveTo>
                  <a:pt x="66991" y="0"/>
                </a:moveTo>
                <a:lnTo>
                  <a:pt x="6509657" y="0"/>
                </a:lnTo>
                <a:lnTo>
                  <a:pt x="6509657" y="6857999"/>
                </a:lnTo>
                <a:lnTo>
                  <a:pt x="149318" y="6857999"/>
                </a:lnTo>
                <a:lnTo>
                  <a:pt x="149318" y="6857457"/>
                </a:lnTo>
                <a:lnTo>
                  <a:pt x="22079" y="6857457"/>
                </a:lnTo>
                <a:lnTo>
                  <a:pt x="26850" y="6796804"/>
                </a:lnTo>
                <a:cubicBezTo>
                  <a:pt x="32161" y="6777207"/>
                  <a:pt x="39591" y="6758011"/>
                  <a:pt x="44354" y="6738388"/>
                </a:cubicBezTo>
                <a:cubicBezTo>
                  <a:pt x="48736" y="6720103"/>
                  <a:pt x="58832" y="6702955"/>
                  <a:pt x="67214" y="6685617"/>
                </a:cubicBezTo>
                <a:cubicBezTo>
                  <a:pt x="83217" y="6652472"/>
                  <a:pt x="73120" y="6617036"/>
                  <a:pt x="77310" y="6583128"/>
                </a:cubicBezTo>
                <a:cubicBezTo>
                  <a:pt x="78645" y="6572269"/>
                  <a:pt x="80168" y="6561411"/>
                  <a:pt x="82837" y="6550742"/>
                </a:cubicBezTo>
                <a:cubicBezTo>
                  <a:pt x="89885" y="6521593"/>
                  <a:pt x="95981" y="6491874"/>
                  <a:pt x="105697" y="6463490"/>
                </a:cubicBezTo>
                <a:cubicBezTo>
                  <a:pt x="116556" y="6431292"/>
                  <a:pt x="131034" y="6400429"/>
                  <a:pt x="146086" y="6363664"/>
                </a:cubicBezTo>
                <a:cubicBezTo>
                  <a:pt x="142275" y="6350899"/>
                  <a:pt x="131986" y="6331277"/>
                  <a:pt x="131034" y="6311084"/>
                </a:cubicBezTo>
                <a:cubicBezTo>
                  <a:pt x="127795" y="6246121"/>
                  <a:pt x="145513" y="6185351"/>
                  <a:pt x="173518" y="6127247"/>
                </a:cubicBezTo>
                <a:cubicBezTo>
                  <a:pt x="181899" y="6109530"/>
                  <a:pt x="187424" y="6090477"/>
                  <a:pt x="195616" y="6072569"/>
                </a:cubicBezTo>
                <a:cubicBezTo>
                  <a:pt x="198472" y="6066284"/>
                  <a:pt x="204569" y="6058092"/>
                  <a:pt x="210285" y="6056948"/>
                </a:cubicBezTo>
                <a:cubicBezTo>
                  <a:pt x="243432" y="6050282"/>
                  <a:pt x="242863" y="6025515"/>
                  <a:pt x="244766" y="5999796"/>
                </a:cubicBezTo>
                <a:cubicBezTo>
                  <a:pt x="247051" y="5969124"/>
                  <a:pt x="252386" y="5938836"/>
                  <a:pt x="256958" y="5908355"/>
                </a:cubicBezTo>
                <a:cubicBezTo>
                  <a:pt x="257530" y="5904353"/>
                  <a:pt x="261531" y="5900735"/>
                  <a:pt x="264200" y="5897114"/>
                </a:cubicBezTo>
                <a:cubicBezTo>
                  <a:pt x="268199" y="5891590"/>
                  <a:pt x="274295" y="5886447"/>
                  <a:pt x="275818" y="5880348"/>
                </a:cubicBezTo>
                <a:cubicBezTo>
                  <a:pt x="283249" y="5849107"/>
                  <a:pt x="289535" y="5817674"/>
                  <a:pt x="296393" y="5786239"/>
                </a:cubicBezTo>
                <a:cubicBezTo>
                  <a:pt x="297918" y="5779191"/>
                  <a:pt x="299823" y="5771953"/>
                  <a:pt x="302870" y="5765474"/>
                </a:cubicBezTo>
                <a:cubicBezTo>
                  <a:pt x="305728" y="5759378"/>
                  <a:pt x="310683" y="5754234"/>
                  <a:pt x="313730" y="5748136"/>
                </a:cubicBezTo>
                <a:cubicBezTo>
                  <a:pt x="321920" y="5731564"/>
                  <a:pt x="329541" y="5714607"/>
                  <a:pt x="338685" y="5695178"/>
                </a:cubicBezTo>
                <a:cubicBezTo>
                  <a:pt x="321541" y="5684320"/>
                  <a:pt x="331257" y="5669647"/>
                  <a:pt x="339447" y="5651360"/>
                </a:cubicBezTo>
                <a:cubicBezTo>
                  <a:pt x="347830" y="5632691"/>
                  <a:pt x="350497" y="5611164"/>
                  <a:pt x="353545"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5" y="4893907"/>
                  <a:pt x="406697" y="4884572"/>
                </a:cubicBezTo>
                <a:cubicBezTo>
                  <a:pt x="399647" y="4857522"/>
                  <a:pt x="388978" y="4831420"/>
                  <a:pt x="384216" y="4803988"/>
                </a:cubicBezTo>
                <a:cubicBezTo>
                  <a:pt x="381551" y="4788747"/>
                  <a:pt x="386312" y="4771793"/>
                  <a:pt x="389741" y="4755980"/>
                </a:cubicBezTo>
                <a:cubicBezTo>
                  <a:pt x="393362"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2" y="4346201"/>
                  <a:pt x="391265" y="4340674"/>
                  <a:pt x="392218" y="4335722"/>
                </a:cubicBezTo>
                <a:cubicBezTo>
                  <a:pt x="401743" y="4281810"/>
                  <a:pt x="387838" y="4231324"/>
                  <a:pt x="369547" y="4181603"/>
                </a:cubicBezTo>
                <a:cubicBezTo>
                  <a:pt x="367643" y="4176461"/>
                  <a:pt x="368214" y="4170174"/>
                  <a:pt x="368595" y="4164458"/>
                </a:cubicBezTo>
                <a:cubicBezTo>
                  <a:pt x="369928" y="4148453"/>
                  <a:pt x="376597" y="4131119"/>
                  <a:pt x="372597" y="4116641"/>
                </a:cubicBezTo>
                <a:cubicBezTo>
                  <a:pt x="361546" y="4078159"/>
                  <a:pt x="348211" y="4040058"/>
                  <a:pt x="331447" y="4003861"/>
                </a:cubicBezTo>
                <a:cubicBezTo>
                  <a:pt x="314494" y="3967091"/>
                  <a:pt x="300203" y="3932993"/>
                  <a:pt x="317349" y="3890891"/>
                </a:cubicBezTo>
                <a:cubicBezTo>
                  <a:pt x="324589" y="3872985"/>
                  <a:pt x="319445" y="3849362"/>
                  <a:pt x="317541" y="3828785"/>
                </a:cubicBezTo>
                <a:cubicBezTo>
                  <a:pt x="316016" y="3813737"/>
                  <a:pt x="307443" y="3799258"/>
                  <a:pt x="307443" y="3784397"/>
                </a:cubicBezTo>
                <a:cubicBezTo>
                  <a:pt x="307443" y="3744770"/>
                  <a:pt x="297345" y="3709529"/>
                  <a:pt x="276771" y="3675238"/>
                </a:cubicBezTo>
                <a:cubicBezTo>
                  <a:pt x="268770" y="3661899"/>
                  <a:pt x="274106" y="3641134"/>
                  <a:pt x="272009" y="3623799"/>
                </a:cubicBezTo>
                <a:cubicBezTo>
                  <a:pt x="269533" y="3605509"/>
                  <a:pt x="267247" y="3586653"/>
                  <a:pt x="261720" y="3569124"/>
                </a:cubicBezTo>
                <a:cubicBezTo>
                  <a:pt x="247243" y="3523785"/>
                  <a:pt x="230859" y="3479015"/>
                  <a:pt x="215618" y="3433866"/>
                </a:cubicBezTo>
                <a:cubicBezTo>
                  <a:pt x="203045" y="3396719"/>
                  <a:pt x="212951" y="3360139"/>
                  <a:pt x="218286" y="3323372"/>
                </a:cubicBezTo>
                <a:cubicBezTo>
                  <a:pt x="221715" y="3300319"/>
                  <a:pt x="229907" y="3278795"/>
                  <a:pt x="217715" y="3252885"/>
                </a:cubicBezTo>
                <a:cubicBezTo>
                  <a:pt x="206093" y="3228119"/>
                  <a:pt x="208761" y="3196686"/>
                  <a:pt x="202475" y="3168870"/>
                </a:cubicBezTo>
                <a:cubicBezTo>
                  <a:pt x="197141" y="3145436"/>
                  <a:pt x="188566" y="3122770"/>
                  <a:pt x="180184" y="3100099"/>
                </a:cubicBezTo>
                <a:cubicBezTo>
                  <a:pt x="168753" y="3069235"/>
                  <a:pt x="156753" y="3038756"/>
                  <a:pt x="162468" y="3005035"/>
                </a:cubicBezTo>
                <a:cubicBezTo>
                  <a:pt x="168945" y="2966742"/>
                  <a:pt x="144560" y="2940455"/>
                  <a:pt x="128366" y="2910353"/>
                </a:cubicBezTo>
                <a:cubicBezTo>
                  <a:pt x="117318" y="2889587"/>
                  <a:pt x="109126" y="2866918"/>
                  <a:pt x="102268" y="2844248"/>
                </a:cubicBezTo>
                <a:cubicBezTo>
                  <a:pt x="93313" y="2813958"/>
                  <a:pt x="87978" y="2782716"/>
                  <a:pt x="79216" y="2752235"/>
                </a:cubicBezTo>
                <a:cubicBezTo>
                  <a:pt x="66072" y="2706131"/>
                  <a:pt x="55785"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1" y="2360933"/>
                </a:cubicBezTo>
                <a:cubicBezTo>
                  <a:pt x="28541" y="2356744"/>
                  <a:pt x="36543" y="2344741"/>
                  <a:pt x="37877" y="2335405"/>
                </a:cubicBezTo>
                <a:cubicBezTo>
                  <a:pt x="41877" y="2307402"/>
                  <a:pt x="35971" y="2281683"/>
                  <a:pt x="23017" y="2254633"/>
                </a:cubicBezTo>
                <a:cubicBezTo>
                  <a:pt x="10824" y="2229296"/>
                  <a:pt x="12158" y="2197670"/>
                  <a:pt x="7395" y="2168903"/>
                </a:cubicBezTo>
                <a:cubicBezTo>
                  <a:pt x="5680"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4" y="1938009"/>
                  <a:pt x="18445" y="1921817"/>
                </a:cubicBezTo>
                <a:cubicBezTo>
                  <a:pt x="19779" y="1915912"/>
                  <a:pt x="24922" y="1910004"/>
                  <a:pt x="24161" y="1904673"/>
                </a:cubicBezTo>
                <a:cubicBezTo>
                  <a:pt x="15968" y="1851709"/>
                  <a:pt x="52545" y="1813610"/>
                  <a:pt x="68738" y="1768838"/>
                </a:cubicBezTo>
                <a:cubicBezTo>
                  <a:pt x="85886" y="1721785"/>
                  <a:pt x="112174" y="1676253"/>
                  <a:pt x="104363" y="1623675"/>
                </a:cubicBezTo>
                <a:cubicBezTo>
                  <a:pt x="99601" y="1591859"/>
                  <a:pt x="88551" y="1561189"/>
                  <a:pt x="81882" y="1529563"/>
                </a:cubicBezTo>
                <a:cubicBezTo>
                  <a:pt x="79597" y="1518324"/>
                  <a:pt x="79978" y="1505751"/>
                  <a:pt x="82264" y="1494509"/>
                </a:cubicBezTo>
                <a:cubicBezTo>
                  <a:pt x="92743" y="1440216"/>
                  <a:pt x="94266" y="1386684"/>
                  <a:pt x="77120" y="1333341"/>
                </a:cubicBezTo>
                <a:cubicBezTo>
                  <a:pt x="74262" y="1324198"/>
                  <a:pt x="71597" y="1314483"/>
                  <a:pt x="71597" y="1304955"/>
                </a:cubicBezTo>
                <a:cubicBezTo>
                  <a:pt x="71597" y="1252757"/>
                  <a:pt x="75597" y="1201512"/>
                  <a:pt x="94266" y="1151600"/>
                </a:cubicBezTo>
                <a:cubicBezTo>
                  <a:pt x="100553" y="1134834"/>
                  <a:pt x="96553" y="1114449"/>
                  <a:pt x="98077" y="1095972"/>
                </a:cubicBezTo>
                <a:cubicBezTo>
                  <a:pt x="99409" y="1078826"/>
                  <a:pt x="99981" y="1061298"/>
                  <a:pt x="104363" y="1044725"/>
                </a:cubicBezTo>
                <a:cubicBezTo>
                  <a:pt x="110839" y="1020529"/>
                  <a:pt x="111601" y="998052"/>
                  <a:pt x="105887" y="973095"/>
                </a:cubicBezTo>
                <a:cubicBezTo>
                  <a:pt x="100553" y="949281"/>
                  <a:pt x="103219" y="923562"/>
                  <a:pt x="103029" y="898797"/>
                </a:cubicBezTo>
                <a:cubicBezTo>
                  <a:pt x="102839" y="871173"/>
                  <a:pt x="102649" y="843552"/>
                  <a:pt x="103601" y="815929"/>
                </a:cubicBezTo>
                <a:cubicBezTo>
                  <a:pt x="103981" y="804877"/>
                  <a:pt x="111601" y="792306"/>
                  <a:pt x="108553" y="783158"/>
                </a:cubicBezTo>
                <a:cubicBezTo>
                  <a:pt x="98267" y="753633"/>
                  <a:pt x="110649" y="724104"/>
                  <a:pt x="105126" y="694576"/>
                </a:cubicBezTo>
                <a:cubicBezTo>
                  <a:pt x="102268" y="680096"/>
                  <a:pt x="110078" y="663713"/>
                  <a:pt x="110839" y="648092"/>
                </a:cubicBezTo>
                <a:cubicBezTo>
                  <a:pt x="112174" y="622564"/>
                  <a:pt x="111601" y="597037"/>
                  <a:pt x="111983" y="571508"/>
                </a:cubicBezTo>
                <a:cubicBezTo>
                  <a:pt x="112174" y="563125"/>
                  <a:pt x="112936" y="554933"/>
                  <a:pt x="113318" y="546552"/>
                </a:cubicBezTo>
                <a:cubicBezTo>
                  <a:pt x="113697" y="539121"/>
                  <a:pt x="115412" y="531310"/>
                  <a:pt x="114080" y="524262"/>
                </a:cubicBezTo>
                <a:cubicBezTo>
                  <a:pt x="109315" y="498733"/>
                  <a:pt x="101505" y="473587"/>
                  <a:pt x="98457" y="447870"/>
                </a:cubicBezTo>
                <a:cubicBezTo>
                  <a:pt x="95792" y="425581"/>
                  <a:pt x="99409" y="402529"/>
                  <a:pt x="97505" y="380050"/>
                </a:cubicBezTo>
                <a:cubicBezTo>
                  <a:pt x="94266" y="340425"/>
                  <a:pt x="88551" y="300800"/>
                  <a:pt x="84930" y="261173"/>
                </a:cubicBezTo>
                <a:cubicBezTo>
                  <a:pt x="84168" y="252600"/>
                  <a:pt x="88933" y="243648"/>
                  <a:pt x="89313" y="234883"/>
                </a:cubicBezTo>
                <a:cubicBezTo>
                  <a:pt x="90266" y="207450"/>
                  <a:pt x="90457" y="180017"/>
                  <a:pt x="91026" y="152584"/>
                </a:cubicBezTo>
                <a:cubicBezTo>
                  <a:pt x="91218" y="136963"/>
                  <a:pt x="90647" y="121150"/>
                  <a:pt x="92361" y="105718"/>
                </a:cubicBezTo>
                <a:cubicBezTo>
                  <a:pt x="94648" y="85336"/>
                  <a:pt x="98077" y="66857"/>
                  <a:pt x="83217" y="47806"/>
                </a:cubicBezTo>
                <a:cubicBezTo>
                  <a:pt x="77453" y="40471"/>
                  <a:pt x="73691" y="32636"/>
                  <a:pt x="71206" y="24480"/>
                </a:cubicBezTo>
                <a:close/>
              </a:path>
            </a:pathLst>
          </a:custGeom>
          <a:noFill/>
          <a:effectLst>
            <a:outerShdw blurRad="381000" dist="152400" dir="10800000" algn="r" rotWithShape="0">
              <a:prstClr val="black">
                <a:alpha val="10000"/>
              </a:prstClr>
            </a:outerShdw>
          </a:effectLst>
          <a:extLst>
            <a:ext uri="{909E8E84-426E-40DD-AFC4-6F175D3DCCD1}">
              <a14:hiddenFill xmlns:a14="http://schemas.microsoft.com/office/drawing/2010/main">
                <a:solidFill>
                  <a:srgbClr val="FFFFFF"/>
                </a:solidFill>
              </a14:hiddenFill>
            </a:ext>
          </a:extLst>
        </p:spPr>
      </p:pic>
      <p:sp>
        <p:nvSpPr>
          <p:cNvPr id="1037" name="Freeform: Shape 72">
            <a:extLst>
              <a:ext uri="{FF2B5EF4-FFF2-40B4-BE49-F238E27FC236}">
                <a16:creationId xmlns:a16="http://schemas.microsoft.com/office/drawing/2014/main" id="{C4D41903-2C9D-4F9E-AA1F-6161F8A6F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8" name="Freeform: Shape 74">
            <a:extLst>
              <a:ext uri="{FF2B5EF4-FFF2-40B4-BE49-F238E27FC236}">
                <a16:creationId xmlns:a16="http://schemas.microsoft.com/office/drawing/2014/main" id="{9E4574B5-C90E-412D-BAB0-B9F483290C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713729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8" name="Group 27">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6" name="Freeform: Shape 35">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9" name="Group 28">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0" name="Group 29">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4" name="Freeform: Shape 33">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1" name="Group 30">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32" name="Freeform: Shape 31">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27088" y="1641752"/>
            <a:ext cx="2655887" cy="3213277"/>
          </a:xfrm>
        </p:spPr>
        <p:txBody>
          <a:bodyPr anchor="t">
            <a:normAutofit/>
          </a:bodyPr>
          <a:lstStyle/>
          <a:p>
            <a:r>
              <a:rPr lang="es-MX" sz="4000"/>
              <a:t>MPI: Módulo del proyecto integrador </a:t>
            </a:r>
          </a:p>
        </p:txBody>
      </p:sp>
      <p:sp>
        <p:nvSpPr>
          <p:cNvPr id="3"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4786309" y="533400"/>
            <a:ext cx="7040220" cy="5140827"/>
          </a:xfrm>
        </p:spPr>
        <p:txBody>
          <a:bodyPr>
            <a:normAutofit/>
          </a:bodyPr>
          <a:lstStyle/>
          <a:p>
            <a:pPr marL="0" indent="0">
              <a:buNone/>
            </a:pPr>
            <a:r>
              <a:rPr lang="es-ES" sz="2400" b="1" dirty="0">
                <a:solidFill>
                  <a:schemeClr val="tx1">
                    <a:alpha val="80000"/>
                  </a:schemeClr>
                </a:solidFill>
                <a:effectLst>
                  <a:outerShdw blurRad="38100" dist="38100" dir="2700000" algn="tl">
                    <a:srgbClr val="000000">
                      <a:alpha val="43137"/>
                    </a:srgbClr>
                  </a:outerShdw>
                </a:effectLst>
              </a:rPr>
              <a:t>TUTORES:</a:t>
            </a:r>
          </a:p>
          <a:p>
            <a:pPr marL="0" indent="0">
              <a:buNone/>
            </a:pPr>
            <a:endParaRPr lang="es-ES" sz="2400" b="1" dirty="0">
              <a:solidFill>
                <a:schemeClr val="tx1">
                  <a:alpha val="80000"/>
                </a:schemeClr>
              </a:solidFill>
              <a:effectLst>
                <a:outerShdw blurRad="38100" dist="38100" dir="2700000" algn="tl">
                  <a:srgbClr val="000000">
                    <a:alpha val="43137"/>
                  </a:srgbClr>
                </a:outerShdw>
              </a:effectLst>
            </a:endParaRPr>
          </a:p>
          <a:p>
            <a:pPr marL="0" indent="0">
              <a:buNone/>
            </a:pPr>
            <a:r>
              <a:rPr lang="es-MX" sz="2000" dirty="0">
                <a:solidFill>
                  <a:schemeClr val="tx1">
                    <a:alpha val="80000"/>
                  </a:schemeClr>
                </a:solidFill>
                <a:effectLst>
                  <a:outerShdw blurRad="38100" dist="38100" dir="2700000" algn="tl">
                    <a:srgbClr val="000000">
                      <a:alpha val="43137"/>
                    </a:srgbClr>
                  </a:outerShdw>
                </a:effectLst>
              </a:rPr>
              <a:t>4: Validar los proyectos dados de alta por el Líder en </a:t>
            </a:r>
            <a:r>
              <a:rPr lang="es-MX" sz="2000" dirty="0">
                <a:solidFill>
                  <a:schemeClr val="accent2">
                    <a:alpha val="80000"/>
                  </a:schemeClr>
                </a:solidFill>
                <a:effectLst>
                  <a:outerShdw blurRad="38100" dist="38100" dir="2700000" algn="tl">
                    <a:srgbClr val="000000">
                      <a:alpha val="43137"/>
                    </a:srgbClr>
                  </a:outerShdw>
                </a:effectLst>
              </a:rPr>
              <a:t>Proyecto Integrador</a:t>
            </a:r>
            <a:r>
              <a:rPr lang="es-MX" sz="2000" dirty="0">
                <a:solidFill>
                  <a:schemeClr val="tx1">
                    <a:alpha val="80000"/>
                  </a:schemeClr>
                </a:solidFill>
                <a:effectLst>
                  <a:outerShdw blurRad="38100" dist="38100" dir="2700000" algn="tl">
                    <a:srgbClr val="000000">
                      <a:alpha val="43137"/>
                    </a:srgbClr>
                  </a:outerShdw>
                </a:effectLst>
              </a:rPr>
              <a:t>,</a:t>
            </a:r>
            <a:r>
              <a:rPr lang="es-MX" sz="2000" dirty="0">
                <a:solidFill>
                  <a:schemeClr val="accent2">
                    <a:alpha val="80000"/>
                  </a:schemeClr>
                </a:solidFill>
                <a:effectLst>
                  <a:outerShdw blurRad="38100" dist="38100" dir="2700000" algn="tl">
                    <a:srgbClr val="000000">
                      <a:alpha val="43137"/>
                    </a:srgbClr>
                  </a:outerShdw>
                </a:effectLst>
              </a:rPr>
              <a:t> </a:t>
            </a:r>
            <a:r>
              <a:rPr lang="es-MX" sz="2000" dirty="0">
                <a:solidFill>
                  <a:schemeClr val="tx1">
                    <a:alpha val="80000"/>
                  </a:schemeClr>
                </a:solidFill>
                <a:effectLst>
                  <a:outerShdw blurRad="38100" dist="38100" dir="2700000" algn="tl">
                    <a:srgbClr val="000000">
                      <a:alpha val="43137"/>
                    </a:srgbClr>
                  </a:outerShdw>
                </a:effectLst>
              </a:rPr>
              <a:t>validar y de ser necesario comentar y agregar observaciones.</a:t>
            </a:r>
          </a:p>
          <a:p>
            <a:pPr marL="0" indent="0">
              <a:buNone/>
            </a:pPr>
            <a:r>
              <a:rPr lang="es-MX" sz="2000" dirty="0">
                <a:solidFill>
                  <a:schemeClr val="tx1">
                    <a:alpha val="80000"/>
                  </a:schemeClr>
                </a:solidFill>
                <a:effectLst>
                  <a:outerShdw blurRad="38100" dist="38100" dir="2700000" algn="tl">
                    <a:srgbClr val="000000">
                      <a:alpha val="43137"/>
                    </a:srgbClr>
                  </a:outerShdw>
                </a:effectLst>
              </a:rPr>
              <a:t>Nota: Enviar comentarios y/o observaciones.</a:t>
            </a:r>
          </a:p>
        </p:txBody>
      </p:sp>
      <p:pic>
        <p:nvPicPr>
          <p:cNvPr id="6" name="Imagen 5">
            <a:extLst>
              <a:ext uri="{FF2B5EF4-FFF2-40B4-BE49-F238E27FC236}">
                <a16:creationId xmlns:a16="http://schemas.microsoft.com/office/drawing/2014/main" id="{F4AD3151-A26F-42F5-8FD5-9EDF17DC0E3E}"/>
              </a:ext>
            </a:extLst>
          </p:cNvPr>
          <p:cNvPicPr>
            <a:picLocks noChangeAspect="1"/>
          </p:cNvPicPr>
          <p:nvPr/>
        </p:nvPicPr>
        <p:blipFill rotWithShape="1">
          <a:blip r:embed="rId3"/>
          <a:srcRect b="67259"/>
          <a:stretch/>
        </p:blipFill>
        <p:spPr>
          <a:xfrm>
            <a:off x="4962861" y="3248391"/>
            <a:ext cx="7040221" cy="1296574"/>
          </a:xfrm>
          <a:prstGeom prst="rect">
            <a:avLst/>
          </a:prstGeom>
        </p:spPr>
      </p:pic>
      <p:sp>
        <p:nvSpPr>
          <p:cNvPr id="20" name="CuadroTexto 19">
            <a:extLst>
              <a:ext uri="{FF2B5EF4-FFF2-40B4-BE49-F238E27FC236}">
                <a16:creationId xmlns:a16="http://schemas.microsoft.com/office/drawing/2014/main" id="{CE38BB44-E77F-43B2-B651-C91F41F24A38}"/>
              </a:ext>
            </a:extLst>
          </p:cNvPr>
          <p:cNvSpPr txBox="1"/>
          <p:nvPr/>
        </p:nvSpPr>
        <p:spPr>
          <a:xfrm>
            <a:off x="10116962" y="5712115"/>
            <a:ext cx="2177430" cy="646331"/>
          </a:xfrm>
          <a:prstGeom prst="rect">
            <a:avLst/>
          </a:prstGeom>
          <a:noFill/>
        </p:spPr>
        <p:txBody>
          <a:bodyPr wrap="square">
            <a:spAutoFit/>
          </a:bodyPr>
          <a:lstStyle/>
          <a:p>
            <a:pPr marL="0" indent="0">
              <a:buNone/>
            </a:pPr>
            <a:r>
              <a:rPr lang="es-ES" sz="1800" b="1" dirty="0">
                <a:solidFill>
                  <a:schemeClr val="tx1">
                    <a:alpha val="80000"/>
                  </a:schemeClr>
                </a:solidFill>
                <a:effectLst>
                  <a:outerShdw blurRad="38100" dist="38100" dir="2700000" algn="tl">
                    <a:srgbClr val="000000">
                      <a:alpha val="43137"/>
                    </a:srgbClr>
                  </a:outerShdw>
                </a:effectLst>
              </a:rPr>
              <a:t>FIN DE TUTORES</a:t>
            </a:r>
          </a:p>
          <a:p>
            <a:pPr marL="0" indent="0">
              <a:buNone/>
            </a:pPr>
            <a:r>
              <a:rPr lang="es-ES" b="1" dirty="0">
                <a:solidFill>
                  <a:schemeClr val="tx1">
                    <a:alpha val="80000"/>
                  </a:schemeClr>
                </a:solidFill>
                <a:effectLst>
                  <a:outerShdw blurRad="38100" dist="38100" dir="2700000" algn="tl">
                    <a:srgbClr val="000000">
                      <a:alpha val="43137"/>
                    </a:srgbClr>
                  </a:outerShdw>
                </a:effectLst>
              </a:rPr>
              <a:t>INICIA DE LÍDER</a:t>
            </a:r>
            <a:endParaRPr lang="es-ES" sz="1800" b="1" dirty="0">
              <a:solidFill>
                <a:schemeClr val="tx1">
                  <a:alpha val="8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2031566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8" name="Group 27">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6" name="Freeform: Shape 35">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9" name="Group 28">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0" name="Group 29">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4" name="Freeform: Shape 33">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1" name="Group 30">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32" name="Freeform: Shape 31">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27088" y="1641752"/>
            <a:ext cx="2655887" cy="3213277"/>
          </a:xfrm>
        </p:spPr>
        <p:txBody>
          <a:bodyPr anchor="t">
            <a:normAutofit/>
          </a:bodyPr>
          <a:lstStyle/>
          <a:p>
            <a:r>
              <a:rPr lang="es-MX" sz="4000"/>
              <a:t>MPI: Módulo del proyecto integrador </a:t>
            </a:r>
          </a:p>
        </p:txBody>
      </p:sp>
      <p:sp>
        <p:nvSpPr>
          <p:cNvPr id="3"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4786309" y="295276"/>
            <a:ext cx="7040220" cy="6343650"/>
          </a:xfrm>
        </p:spPr>
        <p:txBody>
          <a:bodyPr>
            <a:normAutofit fontScale="85000" lnSpcReduction="20000"/>
          </a:bodyPr>
          <a:lstStyle/>
          <a:p>
            <a:pPr marL="0" indent="0">
              <a:buNone/>
            </a:pPr>
            <a:r>
              <a:rPr lang="es-ES" sz="2400" b="1" dirty="0">
                <a:solidFill>
                  <a:schemeClr val="tx1">
                    <a:alpha val="80000"/>
                  </a:schemeClr>
                </a:solidFill>
                <a:effectLst>
                  <a:outerShdw blurRad="38100" dist="38100" dir="2700000" algn="tl">
                    <a:srgbClr val="000000">
                      <a:alpha val="43137"/>
                    </a:srgbClr>
                  </a:outerShdw>
                </a:effectLst>
              </a:rPr>
              <a:t>LÍDER:</a:t>
            </a:r>
          </a:p>
          <a:p>
            <a:pPr marL="0" indent="0">
              <a:buNone/>
            </a:pPr>
            <a:endParaRPr lang="es-ES" sz="2400" b="1" dirty="0">
              <a:solidFill>
                <a:schemeClr val="tx1">
                  <a:alpha val="80000"/>
                </a:schemeClr>
              </a:solidFill>
              <a:effectLst>
                <a:outerShdw blurRad="38100" dist="38100" dir="2700000" algn="tl">
                  <a:srgbClr val="000000">
                    <a:alpha val="43137"/>
                  </a:srgbClr>
                </a:outerShdw>
              </a:effectLst>
            </a:endParaRPr>
          </a:p>
          <a:p>
            <a:pPr marL="0" indent="0">
              <a:buNone/>
            </a:pPr>
            <a:r>
              <a:rPr lang="es-MX" sz="2000" dirty="0">
                <a:solidFill>
                  <a:schemeClr val="tx1">
                    <a:alpha val="80000"/>
                  </a:schemeClr>
                </a:solidFill>
                <a:effectLst>
                  <a:outerShdw blurRad="38100" dist="38100" dir="2700000" algn="tl">
                    <a:srgbClr val="000000">
                      <a:alpha val="43137"/>
                    </a:srgbClr>
                  </a:outerShdw>
                </a:effectLst>
              </a:rPr>
              <a:t>1: Registrarse como Líder en MPI.</a:t>
            </a:r>
          </a:p>
          <a:p>
            <a:pPr marL="0" indent="0">
              <a:buNone/>
            </a:pPr>
            <a:endParaRPr lang="es-MX" sz="2000" dirty="0">
              <a:solidFill>
                <a:schemeClr val="tx1">
                  <a:alpha val="80000"/>
                </a:schemeClr>
              </a:solidFill>
              <a:effectLst>
                <a:outerShdw blurRad="38100" dist="38100" dir="2700000" algn="tl">
                  <a:srgbClr val="000000">
                    <a:alpha val="43137"/>
                  </a:srgbClr>
                </a:outerShdw>
              </a:effectLst>
            </a:endParaRPr>
          </a:p>
          <a:p>
            <a:pPr marL="0" indent="0">
              <a:buNone/>
            </a:pPr>
            <a:r>
              <a:rPr lang="es-MX" sz="2000" dirty="0">
                <a:solidFill>
                  <a:schemeClr val="tx1">
                    <a:alpha val="80000"/>
                  </a:schemeClr>
                </a:solidFill>
                <a:effectLst>
                  <a:outerShdw blurRad="38100" dist="38100" dir="2700000" algn="tl">
                    <a:srgbClr val="000000">
                      <a:alpha val="43137"/>
                    </a:srgbClr>
                  </a:outerShdw>
                </a:effectLst>
              </a:rPr>
              <a:t>Registrar datos del proyecto integrador en </a:t>
            </a:r>
            <a:r>
              <a:rPr lang="es-MX" sz="2000" dirty="0">
                <a:solidFill>
                  <a:schemeClr val="accent2">
                    <a:alpha val="80000"/>
                  </a:schemeClr>
                </a:solidFill>
                <a:effectLst>
                  <a:outerShdw blurRad="38100" dist="38100" dir="2700000" algn="tl">
                    <a:srgbClr val="000000">
                      <a:alpha val="43137"/>
                    </a:srgbClr>
                  </a:outerShdw>
                </a:effectLst>
              </a:rPr>
              <a:t>Agregar datos</a:t>
            </a:r>
            <a:r>
              <a:rPr lang="es-MX" sz="2000" dirty="0">
                <a:solidFill>
                  <a:schemeClr val="tx1">
                    <a:alpha val="80000"/>
                  </a:schemeClr>
                </a:solidFill>
                <a:effectLst>
                  <a:outerShdw blurRad="38100" dist="38100" dir="2700000" algn="tl">
                    <a:srgbClr val="000000">
                      <a:alpha val="43137"/>
                    </a:srgbClr>
                  </a:outerShdw>
                </a:effectLst>
              </a:rPr>
              <a:t>:</a:t>
            </a:r>
          </a:p>
          <a:p>
            <a:pPr marL="0" indent="0">
              <a:buNone/>
            </a:pPr>
            <a:r>
              <a:rPr lang="es-MX" sz="2000" dirty="0">
                <a:solidFill>
                  <a:schemeClr val="tx1">
                    <a:alpha val="80000"/>
                  </a:schemeClr>
                </a:solidFill>
                <a:effectLst>
                  <a:outerShdw blurRad="38100" dist="38100" dir="2700000" algn="tl">
                    <a:srgbClr val="000000">
                      <a:alpha val="43137"/>
                    </a:srgbClr>
                  </a:outerShdw>
                </a:effectLst>
              </a:rPr>
              <a:t> - Nombre del proyecto</a:t>
            </a:r>
          </a:p>
          <a:p>
            <a:pPr marL="0" indent="0">
              <a:buNone/>
            </a:pPr>
            <a:r>
              <a:rPr lang="es-MX" sz="2000" dirty="0">
                <a:solidFill>
                  <a:schemeClr val="tx1">
                    <a:alpha val="80000"/>
                  </a:schemeClr>
                </a:solidFill>
                <a:effectLst>
                  <a:outerShdw blurRad="38100" dist="38100" dir="2700000" algn="tl">
                    <a:srgbClr val="000000">
                      <a:alpha val="43137"/>
                    </a:srgbClr>
                  </a:outerShdw>
                </a:effectLst>
              </a:rPr>
              <a:t> - Objetivo del proyecto</a:t>
            </a:r>
          </a:p>
          <a:p>
            <a:pPr marL="0" indent="0">
              <a:buNone/>
            </a:pPr>
            <a:r>
              <a:rPr lang="es-MX" sz="2000" dirty="0">
                <a:solidFill>
                  <a:schemeClr val="tx1">
                    <a:alpha val="80000"/>
                  </a:schemeClr>
                </a:solidFill>
                <a:effectLst>
                  <a:outerShdw blurRad="38100" dist="38100" dir="2700000" algn="tl">
                    <a:srgbClr val="000000">
                      <a:alpha val="43137"/>
                    </a:srgbClr>
                  </a:outerShdw>
                </a:effectLst>
              </a:rPr>
              <a:t> - Objetivo cuatrimestral</a:t>
            </a:r>
          </a:p>
          <a:p>
            <a:pPr marL="0" indent="0">
              <a:buNone/>
            </a:pPr>
            <a:r>
              <a:rPr lang="es-MX" sz="2000" dirty="0">
                <a:solidFill>
                  <a:schemeClr val="tx1">
                    <a:alpha val="80000"/>
                  </a:schemeClr>
                </a:solidFill>
                <a:effectLst>
                  <a:outerShdw blurRad="38100" dist="38100" dir="2700000" algn="tl">
                    <a:srgbClr val="000000">
                      <a:alpha val="43137"/>
                    </a:srgbClr>
                  </a:outerShdw>
                </a:effectLst>
              </a:rPr>
              <a:t> -  Tipo de industria</a:t>
            </a:r>
          </a:p>
          <a:p>
            <a:pPr marL="0" indent="0">
              <a:buNone/>
            </a:pPr>
            <a:endParaRPr lang="es-MX" sz="2000" dirty="0">
              <a:solidFill>
                <a:schemeClr val="tx1">
                  <a:alpha val="80000"/>
                </a:schemeClr>
              </a:solidFill>
              <a:effectLst>
                <a:outerShdw blurRad="38100" dist="38100" dir="2700000" algn="tl">
                  <a:srgbClr val="000000">
                    <a:alpha val="43137"/>
                  </a:srgbClr>
                </a:outerShdw>
              </a:effectLst>
            </a:endParaRPr>
          </a:p>
          <a:p>
            <a:pPr marL="0" indent="0">
              <a:buNone/>
            </a:pPr>
            <a:r>
              <a:rPr lang="es-MX" sz="2000" dirty="0">
                <a:solidFill>
                  <a:schemeClr val="tx1">
                    <a:alpha val="80000"/>
                  </a:schemeClr>
                </a:solidFill>
                <a:effectLst>
                  <a:outerShdw blurRad="38100" dist="38100" dir="2700000" algn="tl">
                    <a:srgbClr val="000000">
                      <a:alpha val="43137"/>
                    </a:srgbClr>
                  </a:outerShdw>
                </a:effectLst>
              </a:rPr>
              <a:t>2. Registrar integrantes que participan en el equipo de desarrollo en </a:t>
            </a:r>
            <a:r>
              <a:rPr lang="es-MX" sz="2000" dirty="0">
                <a:solidFill>
                  <a:schemeClr val="accent2">
                    <a:alpha val="80000"/>
                  </a:schemeClr>
                </a:solidFill>
                <a:effectLst>
                  <a:outerShdw blurRad="38100" dist="38100" dir="2700000" algn="tl">
                    <a:srgbClr val="000000">
                      <a:alpha val="43137"/>
                    </a:srgbClr>
                  </a:outerShdw>
                </a:effectLst>
              </a:rPr>
              <a:t>Registrar integrantes</a:t>
            </a:r>
            <a:r>
              <a:rPr lang="es-MX" sz="2000" dirty="0">
                <a:solidFill>
                  <a:schemeClr val="tx1">
                    <a:alpha val="80000"/>
                  </a:schemeClr>
                </a:solidFill>
                <a:effectLst>
                  <a:outerShdw blurRad="38100" dist="38100" dir="2700000" algn="tl">
                    <a:srgbClr val="000000">
                      <a:alpha val="43137"/>
                    </a:srgbClr>
                  </a:outerShdw>
                </a:effectLst>
              </a:rPr>
              <a:t>: (Solo pueden participar en un solo equipo)</a:t>
            </a:r>
          </a:p>
          <a:p>
            <a:pPr marL="0" indent="0">
              <a:buNone/>
            </a:pPr>
            <a:r>
              <a:rPr lang="es-MX" sz="2000" dirty="0">
                <a:solidFill>
                  <a:schemeClr val="tx1">
                    <a:alpha val="80000"/>
                  </a:schemeClr>
                </a:solidFill>
                <a:effectLst>
                  <a:outerShdw blurRad="38100" dist="38100" dir="2700000" algn="tl">
                    <a:srgbClr val="000000">
                      <a:alpha val="43137"/>
                    </a:srgbClr>
                  </a:outerShdw>
                </a:effectLst>
              </a:rPr>
              <a:t> - Matrícula</a:t>
            </a:r>
          </a:p>
          <a:p>
            <a:pPr marL="0" indent="0">
              <a:buNone/>
            </a:pPr>
            <a:r>
              <a:rPr lang="es-MX" sz="2000" dirty="0">
                <a:solidFill>
                  <a:schemeClr val="tx1">
                    <a:alpha val="80000"/>
                  </a:schemeClr>
                </a:solidFill>
                <a:effectLst>
                  <a:outerShdw blurRad="38100" dist="38100" dir="2700000" algn="tl">
                    <a:srgbClr val="000000">
                      <a:alpha val="43137"/>
                    </a:srgbClr>
                  </a:outerShdw>
                </a:effectLst>
              </a:rPr>
              <a:t> - Nombre</a:t>
            </a:r>
          </a:p>
          <a:p>
            <a:pPr marL="0" indent="0">
              <a:buNone/>
            </a:pPr>
            <a:r>
              <a:rPr lang="es-MX" sz="2000" dirty="0">
                <a:solidFill>
                  <a:schemeClr val="tx1">
                    <a:alpha val="80000"/>
                  </a:schemeClr>
                </a:solidFill>
                <a:effectLst>
                  <a:outerShdw blurRad="38100" dist="38100" dir="2700000" algn="tl">
                    <a:srgbClr val="000000">
                      <a:alpha val="43137"/>
                    </a:srgbClr>
                  </a:outerShdw>
                </a:effectLst>
              </a:rPr>
              <a:t> - Grupo</a:t>
            </a:r>
          </a:p>
          <a:p>
            <a:pPr marL="0" indent="0">
              <a:buNone/>
            </a:pPr>
            <a:r>
              <a:rPr lang="es-MX" sz="2000" dirty="0">
                <a:solidFill>
                  <a:schemeClr val="tx1">
                    <a:alpha val="80000"/>
                  </a:schemeClr>
                </a:solidFill>
                <a:effectLst>
                  <a:outerShdw blurRad="38100" dist="38100" dir="2700000" algn="tl">
                    <a:srgbClr val="000000">
                      <a:alpha val="43137"/>
                    </a:srgbClr>
                  </a:outerShdw>
                </a:effectLst>
              </a:rPr>
              <a:t> - Generación </a:t>
            </a:r>
          </a:p>
          <a:p>
            <a:pPr marL="0" indent="0">
              <a:buNone/>
            </a:pPr>
            <a:r>
              <a:rPr lang="es-MX" sz="2000" dirty="0">
                <a:solidFill>
                  <a:schemeClr val="tx1">
                    <a:alpha val="80000"/>
                  </a:schemeClr>
                </a:solidFill>
                <a:effectLst>
                  <a:outerShdw blurRad="38100" dist="38100" dir="2700000" algn="tl">
                    <a:srgbClr val="000000">
                      <a:alpha val="43137"/>
                    </a:srgbClr>
                  </a:outerShdw>
                </a:effectLst>
              </a:rPr>
              <a:t> - Matrícula líder (Conocido, si quieren enviar solicitud de participación)</a:t>
            </a:r>
          </a:p>
          <a:p>
            <a:pPr marL="0" indent="0">
              <a:buNone/>
            </a:pPr>
            <a:r>
              <a:rPr lang="es-MX" sz="2000" dirty="0">
                <a:solidFill>
                  <a:schemeClr val="tx1">
                    <a:alpha val="80000"/>
                  </a:schemeClr>
                </a:solidFill>
                <a:effectLst>
                  <a:outerShdw blurRad="38100" dist="38100" dir="2700000" algn="tl">
                    <a:srgbClr val="000000">
                      <a:alpha val="43137"/>
                    </a:srgbClr>
                  </a:outerShdw>
                </a:effectLst>
              </a:rPr>
              <a:t> - Contraseña</a:t>
            </a:r>
          </a:p>
          <a:p>
            <a:pPr marL="0" indent="0">
              <a:buNone/>
            </a:pPr>
            <a:r>
              <a:rPr lang="es-MX" sz="2000" dirty="0">
                <a:solidFill>
                  <a:schemeClr val="tx1">
                    <a:alpha val="80000"/>
                  </a:schemeClr>
                </a:solidFill>
                <a:effectLst>
                  <a:outerShdw blurRad="38100" dist="38100" dir="2700000" algn="tl">
                    <a:srgbClr val="000000">
                      <a:alpha val="43137"/>
                    </a:srgbClr>
                  </a:outerShdw>
                </a:effectLst>
              </a:rPr>
              <a:t> - Aceptar datos de interesados (Nombre - Grupo - Matricula)</a:t>
            </a:r>
          </a:p>
          <a:p>
            <a:pPr marL="0" indent="0">
              <a:buNone/>
            </a:pPr>
            <a:r>
              <a:rPr lang="es-MX" sz="2000" dirty="0">
                <a:solidFill>
                  <a:schemeClr val="tx1">
                    <a:alpha val="80000"/>
                  </a:schemeClr>
                </a:solidFill>
                <a:effectLst>
                  <a:outerShdw blurRad="38100" dist="38100" dir="2700000" algn="tl">
                    <a:srgbClr val="000000">
                      <a:alpha val="43137"/>
                    </a:srgbClr>
                  </a:outerShdw>
                </a:effectLst>
              </a:rPr>
              <a:t> </a:t>
            </a:r>
          </a:p>
        </p:txBody>
      </p:sp>
    </p:spTree>
    <p:extLst>
      <p:ext uri="{BB962C8B-B14F-4D97-AF65-F5344CB8AC3E}">
        <p14:creationId xmlns:p14="http://schemas.microsoft.com/office/powerpoint/2010/main" val="51537606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8" name="Group 27">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6" name="Freeform: Shape 35">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9" name="Group 28">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0" name="Group 29">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4" name="Freeform: Shape 33">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1" name="Group 30">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32" name="Freeform: Shape 31">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27088" y="1641752"/>
            <a:ext cx="2655887" cy="3213277"/>
          </a:xfrm>
        </p:spPr>
        <p:txBody>
          <a:bodyPr anchor="t">
            <a:normAutofit/>
          </a:bodyPr>
          <a:lstStyle/>
          <a:p>
            <a:r>
              <a:rPr lang="es-MX" sz="4000"/>
              <a:t>MPI: Módulo del proyecto integrador </a:t>
            </a:r>
          </a:p>
        </p:txBody>
      </p:sp>
      <p:sp>
        <p:nvSpPr>
          <p:cNvPr id="3"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4786309" y="295276"/>
            <a:ext cx="7040220" cy="6343650"/>
          </a:xfrm>
        </p:spPr>
        <p:txBody>
          <a:bodyPr>
            <a:normAutofit/>
          </a:bodyPr>
          <a:lstStyle/>
          <a:p>
            <a:pPr marL="0" indent="0">
              <a:buNone/>
            </a:pPr>
            <a:r>
              <a:rPr lang="es-ES" sz="2400" b="1" dirty="0">
                <a:solidFill>
                  <a:schemeClr val="tx1">
                    <a:alpha val="80000"/>
                  </a:schemeClr>
                </a:solidFill>
                <a:effectLst>
                  <a:outerShdw blurRad="38100" dist="38100" dir="2700000" algn="tl">
                    <a:srgbClr val="000000">
                      <a:alpha val="43137"/>
                    </a:srgbClr>
                  </a:outerShdw>
                </a:effectLst>
              </a:rPr>
              <a:t>LÍDER:</a:t>
            </a:r>
          </a:p>
          <a:p>
            <a:pPr marL="0" indent="0">
              <a:buNone/>
            </a:pPr>
            <a:endParaRPr lang="es-ES" sz="2400" b="1" dirty="0">
              <a:solidFill>
                <a:schemeClr val="tx1">
                  <a:alpha val="80000"/>
                </a:schemeClr>
              </a:solidFill>
              <a:effectLst>
                <a:outerShdw blurRad="38100" dist="38100" dir="2700000" algn="tl">
                  <a:srgbClr val="000000">
                    <a:alpha val="43137"/>
                  </a:srgbClr>
                </a:outerShdw>
              </a:effectLst>
            </a:endParaRPr>
          </a:p>
          <a:p>
            <a:pPr marL="0" indent="0">
              <a:buNone/>
            </a:pPr>
            <a:r>
              <a:rPr lang="es-MX" sz="2000" dirty="0">
                <a:solidFill>
                  <a:schemeClr val="tx1">
                    <a:alpha val="80000"/>
                  </a:schemeClr>
                </a:solidFill>
                <a:effectLst>
                  <a:outerShdw blurRad="38100" dist="38100" dir="2700000" algn="tl">
                    <a:srgbClr val="000000">
                      <a:alpha val="43137"/>
                    </a:srgbClr>
                  </a:outerShdw>
                </a:effectLst>
              </a:rPr>
              <a:t>3: Registrarse materias en las que le evaluaran con el proyecto integrador en </a:t>
            </a:r>
            <a:r>
              <a:rPr lang="es-MX" sz="2000" dirty="0">
                <a:solidFill>
                  <a:schemeClr val="accent2">
                    <a:alpha val="80000"/>
                  </a:schemeClr>
                </a:solidFill>
                <a:effectLst>
                  <a:outerShdw blurRad="38100" dist="38100" dir="2700000" algn="tl">
                    <a:srgbClr val="000000">
                      <a:alpha val="43137"/>
                    </a:srgbClr>
                  </a:outerShdw>
                </a:effectLst>
              </a:rPr>
              <a:t>Asignación</a:t>
            </a:r>
            <a:r>
              <a:rPr lang="es-MX" sz="2000" dirty="0">
                <a:solidFill>
                  <a:schemeClr val="tx1">
                    <a:alpha val="80000"/>
                  </a:schemeClr>
                </a:solidFill>
                <a:effectLst>
                  <a:outerShdw blurRad="38100" dist="38100" dir="2700000" algn="tl">
                    <a:srgbClr val="000000">
                      <a:alpha val="43137"/>
                    </a:srgbClr>
                  </a:outerShdw>
                </a:effectLst>
              </a:rPr>
              <a:t>. </a:t>
            </a:r>
          </a:p>
          <a:p>
            <a:pPr marL="0" indent="0">
              <a:buNone/>
            </a:pPr>
            <a:r>
              <a:rPr lang="es-MX" sz="2000" dirty="0">
                <a:solidFill>
                  <a:schemeClr val="tx1">
                    <a:alpha val="80000"/>
                  </a:schemeClr>
                </a:solidFill>
                <a:effectLst>
                  <a:outerShdw blurRad="38100" dist="38100" dir="2700000" algn="tl">
                    <a:srgbClr val="000000">
                      <a:alpha val="43137"/>
                    </a:srgbClr>
                  </a:outerShdw>
                </a:effectLst>
              </a:rPr>
              <a:t>Nota: Siempre y cuando ya esta validado el proyecto.</a:t>
            </a:r>
            <a:endParaRPr lang="es-MX" sz="2000" dirty="0">
              <a:solidFill>
                <a:schemeClr val="accent2">
                  <a:alpha val="80000"/>
                </a:schemeClr>
              </a:solidFill>
              <a:effectLst>
                <a:outerShdw blurRad="38100" dist="38100" dir="2700000" algn="tl">
                  <a:srgbClr val="000000">
                    <a:alpha val="43137"/>
                  </a:srgbClr>
                </a:outerShdw>
              </a:effectLst>
            </a:endParaRPr>
          </a:p>
          <a:p>
            <a:pPr marL="0" indent="0">
              <a:buNone/>
            </a:pPr>
            <a:endParaRPr lang="es-MX" sz="2000" dirty="0">
              <a:solidFill>
                <a:schemeClr val="tx1">
                  <a:alpha val="80000"/>
                </a:schemeClr>
              </a:solidFill>
              <a:effectLst>
                <a:outerShdw blurRad="38100" dist="38100" dir="2700000" algn="tl">
                  <a:srgbClr val="000000">
                    <a:alpha val="43137"/>
                  </a:srgbClr>
                </a:outerShdw>
              </a:effectLst>
            </a:endParaRPr>
          </a:p>
          <a:p>
            <a:pPr marL="0" indent="0">
              <a:buNone/>
            </a:pPr>
            <a:r>
              <a:rPr lang="es-MX" sz="2000" dirty="0">
                <a:solidFill>
                  <a:schemeClr val="tx1">
                    <a:alpha val="80000"/>
                  </a:schemeClr>
                </a:solidFill>
                <a:effectLst>
                  <a:outerShdw blurRad="38100" dist="38100" dir="2700000" algn="tl">
                    <a:srgbClr val="000000">
                      <a:alpha val="43137"/>
                    </a:srgbClr>
                  </a:outerShdw>
                </a:effectLst>
              </a:rPr>
              <a:t>4:  Cargar la siguiente documentación:</a:t>
            </a:r>
          </a:p>
          <a:p>
            <a:pPr marL="0" indent="0">
              <a:buNone/>
            </a:pPr>
            <a:endParaRPr lang="es-MX" sz="2000" dirty="0">
              <a:solidFill>
                <a:schemeClr val="tx1">
                  <a:alpha val="80000"/>
                </a:schemeClr>
              </a:solidFill>
              <a:effectLst>
                <a:outerShdw blurRad="38100" dist="38100" dir="2700000" algn="tl">
                  <a:srgbClr val="000000">
                    <a:alpha val="43137"/>
                  </a:srgbClr>
                </a:outerShdw>
              </a:effectLst>
            </a:endParaRPr>
          </a:p>
          <a:p>
            <a:pPr marL="0" indent="0">
              <a:buNone/>
            </a:pPr>
            <a:r>
              <a:rPr lang="es-MX" sz="2000" dirty="0">
                <a:solidFill>
                  <a:schemeClr val="tx1">
                    <a:alpha val="80000"/>
                  </a:schemeClr>
                </a:solidFill>
                <a:effectLst>
                  <a:outerShdw blurRad="38100" dist="38100" dir="2700000" algn="tl">
                    <a:srgbClr val="000000">
                      <a:alpha val="43137"/>
                    </a:srgbClr>
                  </a:outerShdw>
                </a:effectLst>
              </a:rPr>
              <a:t>Nota: Apegándose a las fechas señaladas de acuerdo a la publicación de la coordinación del MPI.</a:t>
            </a:r>
          </a:p>
          <a:p>
            <a:pPr marL="0" indent="0">
              <a:buNone/>
            </a:pPr>
            <a:endParaRPr lang="es-MX" sz="2000" dirty="0">
              <a:solidFill>
                <a:schemeClr val="tx1">
                  <a:alpha val="80000"/>
                </a:schemeClr>
              </a:solidFill>
              <a:effectLst>
                <a:outerShdw blurRad="38100" dist="38100" dir="2700000" algn="tl">
                  <a:srgbClr val="000000">
                    <a:alpha val="43137"/>
                  </a:srgbClr>
                </a:outerShdw>
              </a:effectLst>
            </a:endParaRPr>
          </a:p>
          <a:p>
            <a:pPr marL="0" indent="0">
              <a:buNone/>
            </a:pPr>
            <a:r>
              <a:rPr lang="es-MX" sz="2000" dirty="0">
                <a:solidFill>
                  <a:schemeClr val="tx1">
                    <a:alpha val="80000"/>
                  </a:schemeClr>
                </a:solidFill>
                <a:effectLst>
                  <a:outerShdw blurRad="38100" dist="38100" dir="2700000" algn="tl">
                    <a:srgbClr val="000000">
                      <a:alpha val="43137"/>
                    </a:srgbClr>
                  </a:outerShdw>
                </a:effectLst>
              </a:rPr>
              <a:t>- Entregable 1</a:t>
            </a:r>
          </a:p>
          <a:p>
            <a:pPr marL="0" indent="0">
              <a:buNone/>
            </a:pPr>
            <a:r>
              <a:rPr lang="es-MX" sz="2000" dirty="0">
                <a:solidFill>
                  <a:schemeClr val="tx1">
                    <a:alpha val="80000"/>
                  </a:schemeClr>
                </a:solidFill>
                <a:effectLst>
                  <a:outerShdw blurRad="38100" dist="38100" dir="2700000" algn="tl">
                    <a:srgbClr val="000000">
                      <a:alpha val="43137"/>
                    </a:srgbClr>
                  </a:outerShdw>
                </a:effectLst>
              </a:rPr>
              <a:t>- Entregables 2</a:t>
            </a:r>
          </a:p>
          <a:p>
            <a:pPr marL="0" indent="0">
              <a:buNone/>
            </a:pPr>
            <a:r>
              <a:rPr lang="es-MX" sz="2000" dirty="0">
                <a:solidFill>
                  <a:schemeClr val="tx1">
                    <a:alpha val="80000"/>
                  </a:schemeClr>
                </a:solidFill>
                <a:effectLst>
                  <a:outerShdw blurRad="38100" dist="38100" dir="2700000" algn="tl">
                    <a:srgbClr val="000000">
                      <a:alpha val="43137"/>
                    </a:srgbClr>
                  </a:outerShdw>
                </a:effectLst>
              </a:rPr>
              <a:t>- Entregable 3 : (Reporte – Vídeo – Poster)</a:t>
            </a:r>
          </a:p>
          <a:p>
            <a:pPr marL="0" indent="0">
              <a:buNone/>
            </a:pPr>
            <a:endParaRPr lang="es-MX" sz="2000" dirty="0">
              <a:solidFill>
                <a:schemeClr val="tx1">
                  <a:alpha val="80000"/>
                </a:schemeClr>
              </a:solidFill>
              <a:effectLst>
                <a:outerShdw blurRad="38100" dist="38100" dir="2700000" algn="tl">
                  <a:srgbClr val="000000">
                    <a:alpha val="43137"/>
                  </a:srgbClr>
                </a:outerShdw>
              </a:effectLst>
            </a:endParaRPr>
          </a:p>
          <a:p>
            <a:pPr>
              <a:buFontTx/>
              <a:buChar char="-"/>
            </a:pPr>
            <a:endParaRPr lang="es-MX" sz="2000" dirty="0">
              <a:solidFill>
                <a:schemeClr val="tx1">
                  <a:alpha val="8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840926635"/>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6"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35024" y="991512"/>
            <a:ext cx="2497456" cy="4366936"/>
          </a:xfrm>
        </p:spPr>
        <p:txBody>
          <a:bodyPr anchor="b">
            <a:normAutofit/>
          </a:bodyPr>
          <a:lstStyle/>
          <a:p>
            <a:r>
              <a:rPr lang="es-MX" sz="3100" dirty="0"/>
              <a:t>Procedimiento de MPI</a:t>
            </a:r>
            <a:br>
              <a:rPr lang="es-MX" sz="3100" dirty="0"/>
            </a:br>
            <a:br>
              <a:rPr lang="es-MX" sz="3100" dirty="0"/>
            </a:br>
            <a:r>
              <a:rPr lang="es-MX" sz="3100" b="1" dirty="0">
                <a:effectLst>
                  <a:outerShdw blurRad="38100" dist="38100" dir="2700000" algn="tl">
                    <a:srgbClr val="000000">
                      <a:alpha val="43137"/>
                    </a:srgbClr>
                  </a:outerShdw>
                </a:effectLst>
              </a:rPr>
              <a:t>- </a:t>
            </a:r>
            <a:r>
              <a:rPr lang="es-MX" sz="3100" b="1" dirty="0">
                <a:effectLst>
                  <a:outerShdw blurRad="38100" dist="38100" dir="2700000" algn="tl">
                    <a:srgbClr val="000000">
                      <a:alpha val="43137"/>
                    </a:srgbClr>
                  </a:outerShdw>
                </a:effectLst>
                <a:highlight>
                  <a:srgbClr val="FFFF00"/>
                </a:highlight>
              </a:rPr>
              <a:t>Tutor</a:t>
            </a:r>
            <a:br>
              <a:rPr lang="es-MX" sz="3100" dirty="0"/>
            </a:br>
            <a:r>
              <a:rPr lang="es-MX" sz="3100" b="1" dirty="0">
                <a:effectLst>
                  <a:outerShdw blurRad="38100" dist="38100" dir="2700000" algn="tl">
                    <a:srgbClr val="000000">
                      <a:alpha val="43137"/>
                    </a:srgbClr>
                  </a:outerShdw>
                </a:effectLst>
              </a:rPr>
              <a:t>- </a:t>
            </a:r>
            <a:r>
              <a:rPr lang="es-MX" sz="3100" b="1" dirty="0">
                <a:effectLst>
                  <a:outerShdw blurRad="38100" dist="38100" dir="2700000" algn="tl">
                    <a:srgbClr val="000000">
                      <a:alpha val="43137"/>
                    </a:srgbClr>
                  </a:outerShdw>
                </a:effectLst>
                <a:highlight>
                  <a:srgbClr val="00FFFF"/>
                </a:highlight>
              </a:rPr>
              <a:t>Líder</a:t>
            </a:r>
            <a:br>
              <a:rPr lang="es-MX" sz="3100" dirty="0"/>
            </a:br>
            <a:r>
              <a:rPr lang="es-MX" sz="3100" dirty="0"/>
              <a:t>- </a:t>
            </a:r>
            <a:r>
              <a:rPr lang="es-MX" sz="3100" b="1" dirty="0">
                <a:effectLst>
                  <a:outerShdw blurRad="38100" dist="38100" dir="2700000" algn="tl">
                    <a:srgbClr val="000000">
                      <a:alpha val="43137"/>
                    </a:srgbClr>
                  </a:outerShdw>
                </a:effectLst>
                <a:highlight>
                  <a:srgbClr val="00FF00"/>
                </a:highlight>
              </a:rPr>
              <a:t>Profesor</a:t>
            </a:r>
            <a:br>
              <a:rPr lang="es-MX" sz="3100" dirty="0"/>
            </a:br>
            <a:r>
              <a:rPr lang="es-MX" sz="3100" dirty="0"/>
              <a:t>- </a:t>
            </a:r>
            <a:r>
              <a:rPr lang="es-MX" sz="3100" b="1" dirty="0">
                <a:effectLst>
                  <a:outerShdw blurRad="38100" dist="38100" dir="2700000" algn="tl">
                    <a:srgbClr val="000000">
                      <a:alpha val="43137"/>
                    </a:srgbClr>
                  </a:outerShdw>
                </a:effectLst>
                <a:highlight>
                  <a:srgbClr val="FF00FF"/>
                </a:highlight>
              </a:rPr>
              <a:t>Alumno</a:t>
            </a:r>
          </a:p>
        </p:txBody>
      </p:sp>
      <p:grpSp>
        <p:nvGrpSpPr>
          <p:cNvPr id="44" name="Group 43">
            <a:extLst>
              <a:ext uri="{FF2B5EF4-FFF2-40B4-BE49-F238E27FC236}">
                <a16:creationId xmlns:a16="http://schemas.microsoft.com/office/drawing/2014/main" id="{207EE6D2-B8A8-4EA6-879E-705FC91778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6" y="1"/>
            <a:ext cx="835935" cy="6858000"/>
            <a:chOff x="-456" y="1"/>
            <a:chExt cx="835935" cy="6858000"/>
          </a:xfrm>
          <a:effectLst>
            <a:outerShdw blurRad="381000" dist="152400" algn="ctr" rotWithShape="0">
              <a:srgbClr val="000000">
                <a:alpha val="10000"/>
              </a:srgbClr>
            </a:outerShdw>
          </a:effectLst>
        </p:grpSpPr>
        <p:sp>
          <p:nvSpPr>
            <p:cNvPr id="45" name="Freeform: Shape 44">
              <a:extLst>
                <a:ext uri="{FF2B5EF4-FFF2-40B4-BE49-F238E27FC236}">
                  <a16:creationId xmlns:a16="http://schemas.microsoft.com/office/drawing/2014/main" id="{E1DFD332-98CC-4272-A40D-2899648281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3011260" y="3011261"/>
              <a:ext cx="6858000" cy="835479"/>
            </a:xfrm>
            <a:custGeom>
              <a:avLst/>
              <a:gdLst>
                <a:gd name="connsiteX0" fmla="*/ 6564619 w 6858000"/>
                <a:gd name="connsiteY0" fmla="*/ 468946 h 835479"/>
                <a:gd name="connsiteX1" fmla="*/ 6564620 w 6858000"/>
                <a:gd name="connsiteY1" fmla="*/ 468946 h 835479"/>
                <a:gd name="connsiteX2" fmla="*/ 6588625 w 6858000"/>
                <a:gd name="connsiteY2" fmla="*/ 491425 h 835479"/>
                <a:gd name="connsiteX3" fmla="*/ 6625224 w 6858000"/>
                <a:gd name="connsiteY3" fmla="*/ 508047 h 835479"/>
                <a:gd name="connsiteX4" fmla="*/ 6662539 w 6858000"/>
                <a:gd name="connsiteY4" fmla="*/ 500953 h 835479"/>
                <a:gd name="connsiteX5" fmla="*/ 6662540 w 6858000"/>
                <a:gd name="connsiteY5" fmla="*/ 500952 h 835479"/>
                <a:gd name="connsiteX6" fmla="*/ 6662543 w 6858000"/>
                <a:gd name="connsiteY6" fmla="*/ 500951 h 835479"/>
                <a:gd name="connsiteX7" fmla="*/ 6683026 w 6858000"/>
                <a:gd name="connsiteY7" fmla="*/ 489501 h 835479"/>
                <a:gd name="connsiteX8" fmla="*/ 6702975 w 6858000"/>
                <a:gd name="connsiteY8" fmla="*/ 486354 h 835479"/>
                <a:gd name="connsiteX9" fmla="*/ 6702976 w 6858000"/>
                <a:gd name="connsiteY9" fmla="*/ 486354 h 835479"/>
                <a:gd name="connsiteX10" fmla="*/ 6742552 w 6858000"/>
                <a:gd name="connsiteY10" fmla="*/ 500190 h 835479"/>
                <a:gd name="connsiteX11" fmla="*/ 6742554 w 6858000"/>
                <a:gd name="connsiteY11" fmla="*/ 500191 h 835479"/>
                <a:gd name="connsiteX12" fmla="*/ 6812061 w 6858000"/>
                <a:gd name="connsiteY12" fmla="*/ 519668 h 835479"/>
                <a:gd name="connsiteX13" fmla="*/ 6776799 w 6858000"/>
                <a:gd name="connsiteY13" fmla="*/ 514894 h 835479"/>
                <a:gd name="connsiteX14" fmla="*/ 6742554 w 6858000"/>
                <a:gd name="connsiteY14" fmla="*/ 500191 h 835479"/>
                <a:gd name="connsiteX15" fmla="*/ 6742551 w 6858000"/>
                <a:gd name="connsiteY15" fmla="*/ 500190 h 835479"/>
                <a:gd name="connsiteX16" fmla="*/ 6702975 w 6858000"/>
                <a:gd name="connsiteY16" fmla="*/ 486354 h 835479"/>
                <a:gd name="connsiteX17" fmla="*/ 6662543 w 6858000"/>
                <a:gd name="connsiteY17" fmla="*/ 500951 h 835479"/>
                <a:gd name="connsiteX18" fmla="*/ 6662541 w 6858000"/>
                <a:gd name="connsiteY18" fmla="*/ 500952 h 835479"/>
                <a:gd name="connsiteX19" fmla="*/ 6662539 w 6858000"/>
                <a:gd name="connsiteY19" fmla="*/ 500953 h 835479"/>
                <a:gd name="connsiteX20" fmla="*/ 6645551 w 6858000"/>
                <a:gd name="connsiteY20" fmla="*/ 508036 h 835479"/>
                <a:gd name="connsiteX21" fmla="*/ 6625224 w 6858000"/>
                <a:gd name="connsiteY21" fmla="*/ 508047 h 835479"/>
                <a:gd name="connsiteX22" fmla="*/ 6625223 w 6858000"/>
                <a:gd name="connsiteY22" fmla="*/ 508047 h 835479"/>
                <a:gd name="connsiteX23" fmla="*/ 6588624 w 6858000"/>
                <a:gd name="connsiteY23" fmla="*/ 491425 h 835479"/>
                <a:gd name="connsiteX24" fmla="*/ 6438980 w 6858000"/>
                <a:gd name="connsiteY24" fmla="*/ 549267 h 835479"/>
                <a:gd name="connsiteX25" fmla="*/ 6463839 w 6858000"/>
                <a:gd name="connsiteY25" fmla="*/ 529336 h 835479"/>
                <a:gd name="connsiteX26" fmla="*/ 6463848 w 6858000"/>
                <a:gd name="connsiteY26" fmla="*/ 529334 h 835479"/>
                <a:gd name="connsiteX27" fmla="*/ 6513011 w 6858000"/>
                <a:gd name="connsiteY27" fmla="*/ 515538 h 835479"/>
                <a:gd name="connsiteX28" fmla="*/ 6546193 w 6858000"/>
                <a:gd name="connsiteY28" fmla="*/ 496733 h 835479"/>
                <a:gd name="connsiteX29" fmla="*/ 6546194 w 6858000"/>
                <a:gd name="connsiteY29" fmla="*/ 496733 h 835479"/>
                <a:gd name="connsiteX30" fmla="*/ 6521803 w 6858000"/>
                <a:gd name="connsiteY30" fmla="*/ 513071 h 835479"/>
                <a:gd name="connsiteX31" fmla="*/ 6513011 w 6858000"/>
                <a:gd name="connsiteY31" fmla="*/ 515538 h 835479"/>
                <a:gd name="connsiteX32" fmla="*/ 6508051 w 6858000"/>
                <a:gd name="connsiteY32" fmla="*/ 518349 h 835479"/>
                <a:gd name="connsiteX33" fmla="*/ 6463848 w 6858000"/>
                <a:gd name="connsiteY33" fmla="*/ 529334 h 835479"/>
                <a:gd name="connsiteX34" fmla="*/ 6463840 w 6858000"/>
                <a:gd name="connsiteY34" fmla="*/ 529336 h 835479"/>
                <a:gd name="connsiteX35" fmla="*/ 6438980 w 6858000"/>
                <a:gd name="connsiteY35" fmla="*/ 549267 h 835479"/>
                <a:gd name="connsiteX36" fmla="*/ 6365203 w 6858000"/>
                <a:gd name="connsiteY36" fmla="*/ 635242 h 835479"/>
                <a:gd name="connsiteX37" fmla="*/ 6387909 w 6858000"/>
                <a:gd name="connsiteY37" fmla="*/ 633959 h 835479"/>
                <a:gd name="connsiteX38" fmla="*/ 6391548 w 6858000"/>
                <a:gd name="connsiteY38" fmla="*/ 632195 h 835479"/>
                <a:gd name="connsiteX39" fmla="*/ 6407331 w 6858000"/>
                <a:gd name="connsiteY39" fmla="*/ 624541 h 835479"/>
                <a:gd name="connsiteX40" fmla="*/ 6407332 w 6858000"/>
                <a:gd name="connsiteY40" fmla="*/ 624541 h 835479"/>
                <a:gd name="connsiteX41" fmla="*/ 6391548 w 6858000"/>
                <a:gd name="connsiteY41" fmla="*/ 632195 h 835479"/>
                <a:gd name="connsiteX42" fmla="*/ 6387909 w 6858000"/>
                <a:gd name="connsiteY42" fmla="*/ 633961 h 835479"/>
                <a:gd name="connsiteX43" fmla="*/ 4221390 w 6858000"/>
                <a:gd name="connsiteY43" fmla="*/ 396172 h 835479"/>
                <a:gd name="connsiteX44" fmla="*/ 4221391 w 6858000"/>
                <a:gd name="connsiteY44" fmla="*/ 396172 h 835479"/>
                <a:gd name="connsiteX45" fmla="*/ 4253014 w 6858000"/>
                <a:gd name="connsiteY45" fmla="*/ 401888 h 835479"/>
                <a:gd name="connsiteX46" fmla="*/ 4324645 w 6858000"/>
                <a:gd name="connsiteY46" fmla="*/ 441704 h 835479"/>
                <a:gd name="connsiteX47" fmla="*/ 4363890 w 6858000"/>
                <a:gd name="connsiteY47" fmla="*/ 450658 h 835479"/>
                <a:gd name="connsiteX48" fmla="*/ 4482003 w 6858000"/>
                <a:gd name="connsiteY48" fmla="*/ 449896 h 835479"/>
                <a:gd name="connsiteX49" fmla="*/ 4659173 w 6858000"/>
                <a:gd name="connsiteY49" fmla="*/ 389886 h 835479"/>
                <a:gd name="connsiteX50" fmla="*/ 4677654 w 6858000"/>
                <a:gd name="connsiteY50" fmla="*/ 381884 h 835479"/>
                <a:gd name="connsiteX51" fmla="*/ 4767763 w 6858000"/>
                <a:gd name="connsiteY51" fmla="*/ 371977 h 835479"/>
                <a:gd name="connsiteX52" fmla="*/ 4800482 w 6858000"/>
                <a:gd name="connsiteY52" fmla="*/ 370668 h 835479"/>
                <a:gd name="connsiteX53" fmla="*/ 4800483 w 6858000"/>
                <a:gd name="connsiteY53" fmla="*/ 370668 h 835479"/>
                <a:gd name="connsiteX54" fmla="*/ 4828916 w 6858000"/>
                <a:gd name="connsiteY54" fmla="*/ 385504 h 835479"/>
                <a:gd name="connsiteX55" fmla="*/ 4863342 w 6858000"/>
                <a:gd name="connsiteY55" fmla="*/ 407685 h 835479"/>
                <a:gd name="connsiteX56" fmla="*/ 4889274 w 6858000"/>
                <a:gd name="connsiteY56" fmla="*/ 415214 h 835479"/>
                <a:gd name="connsiteX57" fmla="*/ 4912167 w 6858000"/>
                <a:gd name="connsiteY57" fmla="*/ 413509 h 835479"/>
                <a:gd name="connsiteX58" fmla="*/ 4933803 w 6858000"/>
                <a:gd name="connsiteY58" fmla="*/ 412107 h 835479"/>
                <a:gd name="connsiteX59" fmla="*/ 4933804 w 6858000"/>
                <a:gd name="connsiteY59" fmla="*/ 412107 h 835479"/>
                <a:gd name="connsiteX60" fmla="*/ 4952672 w 6858000"/>
                <a:gd name="connsiteY60" fmla="*/ 416866 h 835479"/>
                <a:gd name="connsiteX61" fmla="*/ 4957452 w 6858000"/>
                <a:gd name="connsiteY61" fmla="*/ 419659 h 835479"/>
                <a:gd name="connsiteX62" fmla="*/ 4961455 w 6858000"/>
                <a:gd name="connsiteY62" fmla="*/ 420937 h 835479"/>
                <a:gd name="connsiteX63" fmla="*/ 4987037 w 6858000"/>
                <a:gd name="connsiteY63" fmla="*/ 436941 h 835479"/>
                <a:gd name="connsiteX64" fmla="*/ 5041521 w 6858000"/>
                <a:gd name="connsiteY64" fmla="*/ 463420 h 835479"/>
                <a:gd name="connsiteX65" fmla="*/ 5041527 w 6858000"/>
                <a:gd name="connsiteY65" fmla="*/ 463422 h 835479"/>
                <a:gd name="connsiteX66" fmla="*/ 5064789 w 6858000"/>
                <a:gd name="connsiteY66" fmla="*/ 468043 h 835479"/>
                <a:gd name="connsiteX67" fmla="*/ 5070584 w 6858000"/>
                <a:gd name="connsiteY67" fmla="*/ 470217 h 835479"/>
                <a:gd name="connsiteX68" fmla="*/ 5072375 w 6858000"/>
                <a:gd name="connsiteY68" fmla="*/ 470636 h 835479"/>
                <a:gd name="connsiteX69" fmla="*/ 5087443 w 6858000"/>
                <a:gd name="connsiteY69" fmla="*/ 476540 h 835479"/>
                <a:gd name="connsiteX70" fmla="*/ 5133219 w 6858000"/>
                <a:gd name="connsiteY70" fmla="*/ 489567 h 835479"/>
                <a:gd name="connsiteX71" fmla="*/ 5133224 w 6858000"/>
                <a:gd name="connsiteY71" fmla="*/ 489569 h 835479"/>
                <a:gd name="connsiteX72" fmla="*/ 5166112 w 6858000"/>
                <a:gd name="connsiteY72" fmla="*/ 482853 h 835479"/>
                <a:gd name="connsiteX73" fmla="*/ 5166113 w 6858000"/>
                <a:gd name="connsiteY73" fmla="*/ 482853 h 835479"/>
                <a:gd name="connsiteX74" fmla="*/ 5172090 w 6858000"/>
                <a:gd name="connsiteY74" fmla="*/ 483545 h 835479"/>
                <a:gd name="connsiteX75" fmla="*/ 5179067 w 6858000"/>
                <a:gd name="connsiteY75" fmla="*/ 486091 h 835479"/>
                <a:gd name="connsiteX76" fmla="*/ 5229432 w 6858000"/>
                <a:gd name="connsiteY76" fmla="*/ 485925 h 835479"/>
                <a:gd name="connsiteX77" fmla="*/ 5243613 w 6858000"/>
                <a:gd name="connsiteY77" fmla="*/ 478254 h 835479"/>
                <a:gd name="connsiteX78" fmla="*/ 5272795 w 6858000"/>
                <a:gd name="connsiteY78" fmla="*/ 462468 h 835479"/>
                <a:gd name="connsiteX79" fmla="*/ 5312287 w 6858000"/>
                <a:gd name="connsiteY79" fmla="*/ 438565 h 835479"/>
                <a:gd name="connsiteX80" fmla="*/ 5321350 w 6858000"/>
                <a:gd name="connsiteY80" fmla="*/ 437509 h 835479"/>
                <a:gd name="connsiteX81" fmla="*/ 5326162 w 6858000"/>
                <a:gd name="connsiteY81" fmla="*/ 435035 h 835479"/>
                <a:gd name="connsiteX82" fmla="*/ 5355013 w 6858000"/>
                <a:gd name="connsiteY82" fmla="*/ 433589 h 835479"/>
                <a:gd name="connsiteX83" fmla="*/ 5355014 w 6858000"/>
                <a:gd name="connsiteY83" fmla="*/ 433589 h 835479"/>
                <a:gd name="connsiteX84" fmla="*/ 5385384 w 6858000"/>
                <a:gd name="connsiteY84" fmla="*/ 438465 h 835479"/>
                <a:gd name="connsiteX85" fmla="*/ 5425582 w 6858000"/>
                <a:gd name="connsiteY85" fmla="*/ 446656 h 835479"/>
                <a:gd name="connsiteX86" fmla="*/ 5480637 w 6858000"/>
                <a:gd name="connsiteY86" fmla="*/ 458278 h 835479"/>
                <a:gd name="connsiteX87" fmla="*/ 5507667 w 6858000"/>
                <a:gd name="connsiteY87" fmla="*/ 462803 h 835479"/>
                <a:gd name="connsiteX88" fmla="*/ 5531691 w 6858000"/>
                <a:gd name="connsiteY88" fmla="*/ 452184 h 835479"/>
                <a:gd name="connsiteX89" fmla="*/ 5531692 w 6858000"/>
                <a:gd name="connsiteY89" fmla="*/ 452183 h 835479"/>
                <a:gd name="connsiteX90" fmla="*/ 5547577 w 6858000"/>
                <a:gd name="connsiteY90" fmla="*/ 442037 h 835479"/>
                <a:gd name="connsiteX91" fmla="*/ 5547578 w 6858000"/>
                <a:gd name="connsiteY91" fmla="*/ 442037 h 835479"/>
                <a:gd name="connsiteX92" fmla="*/ 5562746 w 6858000"/>
                <a:gd name="connsiteY92" fmla="*/ 451610 h 835479"/>
                <a:gd name="connsiteX93" fmla="*/ 5704483 w 6858000"/>
                <a:gd name="connsiteY93" fmla="*/ 522858 h 835479"/>
                <a:gd name="connsiteX94" fmla="*/ 5740488 w 6858000"/>
                <a:gd name="connsiteY94" fmla="*/ 528765 h 835479"/>
                <a:gd name="connsiteX95" fmla="*/ 5760873 w 6858000"/>
                <a:gd name="connsiteY95" fmla="*/ 537529 h 835479"/>
                <a:gd name="connsiteX96" fmla="*/ 5883751 w 6858000"/>
                <a:gd name="connsiteY96" fmla="*/ 625924 h 835479"/>
                <a:gd name="connsiteX97" fmla="*/ 5883755 w 6858000"/>
                <a:gd name="connsiteY97" fmla="*/ 625926 h 835479"/>
                <a:gd name="connsiteX98" fmla="*/ 5935945 w 6858000"/>
                <a:gd name="connsiteY98" fmla="*/ 643829 h 835479"/>
                <a:gd name="connsiteX99" fmla="*/ 5935949 w 6858000"/>
                <a:gd name="connsiteY99" fmla="*/ 643830 h 835479"/>
                <a:gd name="connsiteX100" fmla="*/ 5993289 w 6858000"/>
                <a:gd name="connsiteY100" fmla="*/ 640211 h 835479"/>
                <a:gd name="connsiteX101" fmla="*/ 5993290 w 6858000"/>
                <a:gd name="connsiteY101" fmla="*/ 640210 h 835479"/>
                <a:gd name="connsiteX102" fmla="*/ 6026439 w 6858000"/>
                <a:gd name="connsiteY102" fmla="*/ 633735 h 835479"/>
                <a:gd name="connsiteX103" fmla="*/ 6108737 w 6858000"/>
                <a:gd name="connsiteY103" fmla="*/ 577534 h 835479"/>
                <a:gd name="connsiteX104" fmla="*/ 6133313 w 6858000"/>
                <a:gd name="connsiteY104" fmla="*/ 563843 h 835479"/>
                <a:gd name="connsiteX105" fmla="*/ 6133314 w 6858000"/>
                <a:gd name="connsiteY105" fmla="*/ 563843 h 835479"/>
                <a:gd name="connsiteX106" fmla="*/ 6143189 w 6858000"/>
                <a:gd name="connsiteY106" fmla="*/ 567542 h 835479"/>
                <a:gd name="connsiteX107" fmla="*/ 6155599 w 6858000"/>
                <a:gd name="connsiteY107" fmla="*/ 579438 h 835479"/>
                <a:gd name="connsiteX108" fmla="*/ 6155602 w 6858000"/>
                <a:gd name="connsiteY108" fmla="*/ 579440 h 835479"/>
                <a:gd name="connsiteX109" fmla="*/ 6228756 w 6858000"/>
                <a:gd name="connsiteY109" fmla="*/ 618111 h 835479"/>
                <a:gd name="connsiteX110" fmla="*/ 6361539 w 6858000"/>
                <a:gd name="connsiteY110" fmla="*/ 635448 h 835479"/>
                <a:gd name="connsiteX111" fmla="*/ 6361538 w 6858000"/>
                <a:gd name="connsiteY111" fmla="*/ 635448 h 835479"/>
                <a:gd name="connsiteX112" fmla="*/ 6228755 w 6858000"/>
                <a:gd name="connsiteY112" fmla="*/ 618111 h 835479"/>
                <a:gd name="connsiteX113" fmla="*/ 6155601 w 6858000"/>
                <a:gd name="connsiteY113" fmla="*/ 579440 h 835479"/>
                <a:gd name="connsiteX114" fmla="*/ 6155599 w 6858000"/>
                <a:gd name="connsiteY114" fmla="*/ 579438 h 835479"/>
                <a:gd name="connsiteX115" fmla="*/ 6133314 w 6858000"/>
                <a:gd name="connsiteY115" fmla="*/ 563843 h 835479"/>
                <a:gd name="connsiteX116" fmla="*/ 6108738 w 6858000"/>
                <a:gd name="connsiteY116" fmla="*/ 577534 h 835479"/>
                <a:gd name="connsiteX117" fmla="*/ 6026440 w 6858000"/>
                <a:gd name="connsiteY117" fmla="*/ 633735 h 835479"/>
                <a:gd name="connsiteX118" fmla="*/ 5993291 w 6858000"/>
                <a:gd name="connsiteY118" fmla="*/ 640210 h 835479"/>
                <a:gd name="connsiteX119" fmla="*/ 5993289 w 6858000"/>
                <a:gd name="connsiteY119" fmla="*/ 640211 h 835479"/>
                <a:gd name="connsiteX120" fmla="*/ 5964476 w 6858000"/>
                <a:gd name="connsiteY120" fmla="*/ 643664 h 835479"/>
                <a:gd name="connsiteX121" fmla="*/ 5935949 w 6858000"/>
                <a:gd name="connsiteY121" fmla="*/ 643830 h 835479"/>
                <a:gd name="connsiteX122" fmla="*/ 5935948 w 6858000"/>
                <a:gd name="connsiteY122" fmla="*/ 643830 h 835479"/>
                <a:gd name="connsiteX123" fmla="*/ 5935945 w 6858000"/>
                <a:gd name="connsiteY123" fmla="*/ 643829 h 835479"/>
                <a:gd name="connsiteX124" fmla="*/ 5909350 w 6858000"/>
                <a:gd name="connsiteY124" fmla="*/ 636949 h 835479"/>
                <a:gd name="connsiteX125" fmla="*/ 5883755 w 6858000"/>
                <a:gd name="connsiteY125" fmla="*/ 625926 h 835479"/>
                <a:gd name="connsiteX126" fmla="*/ 5883750 w 6858000"/>
                <a:gd name="connsiteY126" fmla="*/ 625924 h 835479"/>
                <a:gd name="connsiteX127" fmla="*/ 5760872 w 6858000"/>
                <a:gd name="connsiteY127" fmla="*/ 537529 h 835479"/>
                <a:gd name="connsiteX128" fmla="*/ 5740487 w 6858000"/>
                <a:gd name="connsiteY128" fmla="*/ 528765 h 835479"/>
                <a:gd name="connsiteX129" fmla="*/ 5704482 w 6858000"/>
                <a:gd name="connsiteY129" fmla="*/ 522858 h 835479"/>
                <a:gd name="connsiteX130" fmla="*/ 5562745 w 6858000"/>
                <a:gd name="connsiteY130" fmla="*/ 451610 h 835479"/>
                <a:gd name="connsiteX131" fmla="*/ 5547577 w 6858000"/>
                <a:gd name="connsiteY131" fmla="*/ 442037 h 835479"/>
                <a:gd name="connsiteX132" fmla="*/ 5531693 w 6858000"/>
                <a:gd name="connsiteY132" fmla="*/ 452183 h 835479"/>
                <a:gd name="connsiteX133" fmla="*/ 5531691 w 6858000"/>
                <a:gd name="connsiteY133" fmla="*/ 452184 h 835479"/>
                <a:gd name="connsiteX134" fmla="*/ 5520421 w 6858000"/>
                <a:gd name="connsiteY134" fmla="*/ 460582 h 835479"/>
                <a:gd name="connsiteX135" fmla="*/ 5507667 w 6858000"/>
                <a:gd name="connsiteY135" fmla="*/ 462803 h 835479"/>
                <a:gd name="connsiteX136" fmla="*/ 5507666 w 6858000"/>
                <a:gd name="connsiteY136" fmla="*/ 462803 h 835479"/>
                <a:gd name="connsiteX137" fmla="*/ 5480636 w 6858000"/>
                <a:gd name="connsiteY137" fmla="*/ 458278 h 835479"/>
                <a:gd name="connsiteX138" fmla="*/ 5425581 w 6858000"/>
                <a:gd name="connsiteY138" fmla="*/ 446656 h 835479"/>
                <a:gd name="connsiteX139" fmla="*/ 5385383 w 6858000"/>
                <a:gd name="connsiteY139" fmla="*/ 438465 h 835479"/>
                <a:gd name="connsiteX140" fmla="*/ 5355013 w 6858000"/>
                <a:gd name="connsiteY140" fmla="*/ 433589 h 835479"/>
                <a:gd name="connsiteX141" fmla="*/ 5321350 w 6858000"/>
                <a:gd name="connsiteY141" fmla="*/ 437509 h 835479"/>
                <a:gd name="connsiteX142" fmla="*/ 5272796 w 6858000"/>
                <a:gd name="connsiteY142" fmla="*/ 462468 h 835479"/>
                <a:gd name="connsiteX143" fmla="*/ 5243613 w 6858000"/>
                <a:gd name="connsiteY143" fmla="*/ 478254 h 835479"/>
                <a:gd name="connsiteX144" fmla="*/ 5229433 w 6858000"/>
                <a:gd name="connsiteY144" fmla="*/ 485925 h 835479"/>
                <a:gd name="connsiteX145" fmla="*/ 5179067 w 6858000"/>
                <a:gd name="connsiteY145" fmla="*/ 486091 h 835479"/>
                <a:gd name="connsiteX146" fmla="*/ 5179066 w 6858000"/>
                <a:gd name="connsiteY146" fmla="*/ 486091 h 835479"/>
                <a:gd name="connsiteX147" fmla="*/ 5172089 w 6858000"/>
                <a:gd name="connsiteY147" fmla="*/ 483545 h 835479"/>
                <a:gd name="connsiteX148" fmla="*/ 5166113 w 6858000"/>
                <a:gd name="connsiteY148" fmla="*/ 482853 h 835479"/>
                <a:gd name="connsiteX149" fmla="*/ 5133224 w 6858000"/>
                <a:gd name="connsiteY149" fmla="*/ 489569 h 835479"/>
                <a:gd name="connsiteX150" fmla="*/ 5133223 w 6858000"/>
                <a:gd name="connsiteY150" fmla="*/ 489569 h 835479"/>
                <a:gd name="connsiteX151" fmla="*/ 5133219 w 6858000"/>
                <a:gd name="connsiteY151" fmla="*/ 489567 h 835479"/>
                <a:gd name="connsiteX152" fmla="*/ 5102460 w 6858000"/>
                <a:gd name="connsiteY152" fmla="*/ 482424 h 835479"/>
                <a:gd name="connsiteX153" fmla="*/ 5087443 w 6858000"/>
                <a:gd name="connsiteY153" fmla="*/ 476540 h 835479"/>
                <a:gd name="connsiteX154" fmla="*/ 5087422 w 6858000"/>
                <a:gd name="connsiteY154" fmla="*/ 476534 h 835479"/>
                <a:gd name="connsiteX155" fmla="*/ 5070584 w 6858000"/>
                <a:gd name="connsiteY155" fmla="*/ 470217 h 835479"/>
                <a:gd name="connsiteX156" fmla="*/ 5041527 w 6858000"/>
                <a:gd name="connsiteY156" fmla="*/ 463422 h 835479"/>
                <a:gd name="connsiteX157" fmla="*/ 5041520 w 6858000"/>
                <a:gd name="connsiteY157" fmla="*/ 463420 h 835479"/>
                <a:gd name="connsiteX158" fmla="*/ 4987036 w 6858000"/>
                <a:gd name="connsiteY158" fmla="*/ 436941 h 835479"/>
                <a:gd name="connsiteX159" fmla="*/ 4957452 w 6858000"/>
                <a:gd name="connsiteY159" fmla="*/ 419659 h 835479"/>
                <a:gd name="connsiteX160" fmla="*/ 4933804 w 6858000"/>
                <a:gd name="connsiteY160" fmla="*/ 412107 h 835479"/>
                <a:gd name="connsiteX161" fmla="*/ 4912168 w 6858000"/>
                <a:gd name="connsiteY161" fmla="*/ 413509 h 835479"/>
                <a:gd name="connsiteX162" fmla="*/ 4889275 w 6858000"/>
                <a:gd name="connsiteY162" fmla="*/ 415214 h 835479"/>
                <a:gd name="connsiteX163" fmla="*/ 4889274 w 6858000"/>
                <a:gd name="connsiteY163" fmla="*/ 415214 h 835479"/>
                <a:gd name="connsiteX164" fmla="*/ 4867613 w 6858000"/>
                <a:gd name="connsiteY164" fmla="*/ 410436 h 835479"/>
                <a:gd name="connsiteX165" fmla="*/ 4863342 w 6858000"/>
                <a:gd name="connsiteY165" fmla="*/ 407685 h 835479"/>
                <a:gd name="connsiteX166" fmla="*/ 4857316 w 6858000"/>
                <a:gd name="connsiteY166" fmla="*/ 405935 h 835479"/>
                <a:gd name="connsiteX167" fmla="*/ 4828915 w 6858000"/>
                <a:gd name="connsiteY167" fmla="*/ 385504 h 835479"/>
                <a:gd name="connsiteX168" fmla="*/ 4800482 w 6858000"/>
                <a:gd name="connsiteY168" fmla="*/ 370668 h 835479"/>
                <a:gd name="connsiteX169" fmla="*/ 4767764 w 6858000"/>
                <a:gd name="connsiteY169" fmla="*/ 371977 h 835479"/>
                <a:gd name="connsiteX170" fmla="*/ 4677655 w 6858000"/>
                <a:gd name="connsiteY170" fmla="*/ 381884 h 835479"/>
                <a:gd name="connsiteX171" fmla="*/ 4659174 w 6858000"/>
                <a:gd name="connsiteY171" fmla="*/ 389886 h 835479"/>
                <a:gd name="connsiteX172" fmla="*/ 4482004 w 6858000"/>
                <a:gd name="connsiteY172" fmla="*/ 449896 h 835479"/>
                <a:gd name="connsiteX173" fmla="*/ 4363890 w 6858000"/>
                <a:gd name="connsiteY173" fmla="*/ 450658 h 835479"/>
                <a:gd name="connsiteX174" fmla="*/ 4363889 w 6858000"/>
                <a:gd name="connsiteY174" fmla="*/ 450658 h 835479"/>
                <a:gd name="connsiteX175" fmla="*/ 4324644 w 6858000"/>
                <a:gd name="connsiteY175" fmla="*/ 441704 h 835479"/>
                <a:gd name="connsiteX176" fmla="*/ 4253013 w 6858000"/>
                <a:gd name="connsiteY176" fmla="*/ 401888 h 835479"/>
                <a:gd name="connsiteX177" fmla="*/ 4165382 w 6858000"/>
                <a:gd name="connsiteY177" fmla="*/ 392362 h 835479"/>
                <a:gd name="connsiteX178" fmla="*/ 4165383 w 6858000"/>
                <a:gd name="connsiteY178" fmla="*/ 392362 h 835479"/>
                <a:gd name="connsiteX179" fmla="*/ 4192387 w 6858000"/>
                <a:gd name="connsiteY179" fmla="*/ 396267 h 835479"/>
                <a:gd name="connsiteX180" fmla="*/ 4192386 w 6858000"/>
                <a:gd name="connsiteY180" fmla="*/ 396267 h 835479"/>
                <a:gd name="connsiteX181" fmla="*/ 4165382 w 6858000"/>
                <a:gd name="connsiteY181" fmla="*/ 392362 h 835479"/>
                <a:gd name="connsiteX182" fmla="*/ 3885337 w 6858000"/>
                <a:gd name="connsiteY182" fmla="*/ 379980 h 835479"/>
                <a:gd name="connsiteX183" fmla="*/ 3885338 w 6858000"/>
                <a:gd name="connsiteY183" fmla="*/ 379980 h 835479"/>
                <a:gd name="connsiteX184" fmla="*/ 3885341 w 6858000"/>
                <a:gd name="connsiteY184" fmla="*/ 379982 h 835479"/>
                <a:gd name="connsiteX185" fmla="*/ 3962157 w 6858000"/>
                <a:gd name="connsiteY185" fmla="*/ 411865 h 835479"/>
                <a:gd name="connsiteX186" fmla="*/ 3962159 w 6858000"/>
                <a:gd name="connsiteY186" fmla="*/ 411865 h 835479"/>
                <a:gd name="connsiteX187" fmla="*/ 4043837 w 6858000"/>
                <a:gd name="connsiteY187" fmla="*/ 396173 h 835479"/>
                <a:gd name="connsiteX188" fmla="*/ 4043838 w 6858000"/>
                <a:gd name="connsiteY188" fmla="*/ 396172 h 835479"/>
                <a:gd name="connsiteX189" fmla="*/ 4103824 w 6858000"/>
                <a:gd name="connsiteY189" fmla="*/ 381051 h 835479"/>
                <a:gd name="connsiteX190" fmla="*/ 4103825 w 6858000"/>
                <a:gd name="connsiteY190" fmla="*/ 381051 h 835479"/>
                <a:gd name="connsiteX191" fmla="*/ 4134255 w 6858000"/>
                <a:gd name="connsiteY191" fmla="*/ 383018 h 835479"/>
                <a:gd name="connsiteX192" fmla="*/ 4165381 w 6858000"/>
                <a:gd name="connsiteY192" fmla="*/ 392362 h 835479"/>
                <a:gd name="connsiteX193" fmla="*/ 4103825 w 6858000"/>
                <a:gd name="connsiteY193" fmla="*/ 381051 h 835479"/>
                <a:gd name="connsiteX194" fmla="*/ 4043839 w 6858000"/>
                <a:gd name="connsiteY194" fmla="*/ 396172 h 835479"/>
                <a:gd name="connsiteX195" fmla="*/ 4043837 w 6858000"/>
                <a:gd name="connsiteY195" fmla="*/ 396173 h 835479"/>
                <a:gd name="connsiteX196" fmla="*/ 4002409 w 6858000"/>
                <a:gd name="connsiteY196" fmla="*/ 409475 h 835479"/>
                <a:gd name="connsiteX197" fmla="*/ 3962159 w 6858000"/>
                <a:gd name="connsiteY197" fmla="*/ 411865 h 835479"/>
                <a:gd name="connsiteX198" fmla="*/ 3962158 w 6858000"/>
                <a:gd name="connsiteY198" fmla="*/ 411865 h 835479"/>
                <a:gd name="connsiteX199" fmla="*/ 3962157 w 6858000"/>
                <a:gd name="connsiteY199" fmla="*/ 411865 h 835479"/>
                <a:gd name="connsiteX200" fmla="*/ 3923124 w 6858000"/>
                <a:gd name="connsiteY200" fmla="*/ 402361 h 835479"/>
                <a:gd name="connsiteX201" fmla="*/ 3885341 w 6858000"/>
                <a:gd name="connsiteY201" fmla="*/ 379982 h 835479"/>
                <a:gd name="connsiteX202" fmla="*/ 3669899 w 6858000"/>
                <a:gd name="connsiteY202" fmla="*/ 394577 h 835479"/>
                <a:gd name="connsiteX203" fmla="*/ 3680163 w 6858000"/>
                <a:gd name="connsiteY203" fmla="*/ 397173 h 835479"/>
                <a:gd name="connsiteX204" fmla="*/ 3734836 w 6858000"/>
                <a:gd name="connsiteY204" fmla="*/ 393125 h 835479"/>
                <a:gd name="connsiteX205" fmla="*/ 3734837 w 6858000"/>
                <a:gd name="connsiteY205" fmla="*/ 393125 h 835479"/>
                <a:gd name="connsiteX206" fmla="*/ 3754652 w 6858000"/>
                <a:gd name="connsiteY206" fmla="*/ 393507 h 835479"/>
                <a:gd name="connsiteX207" fmla="*/ 3789775 w 6858000"/>
                <a:gd name="connsiteY207" fmla="*/ 399864 h 835479"/>
                <a:gd name="connsiteX208" fmla="*/ 3822471 w 6858000"/>
                <a:gd name="connsiteY208" fmla="*/ 384932 h 835479"/>
                <a:gd name="connsiteX209" fmla="*/ 3852618 w 6858000"/>
                <a:gd name="connsiteY209" fmla="*/ 370597 h 835479"/>
                <a:gd name="connsiteX210" fmla="*/ 3852619 w 6858000"/>
                <a:gd name="connsiteY210" fmla="*/ 370597 h 835479"/>
                <a:gd name="connsiteX211" fmla="*/ 3868763 w 6858000"/>
                <a:gd name="connsiteY211" fmla="*/ 371377 h 835479"/>
                <a:gd name="connsiteX212" fmla="*/ 3885336 w 6858000"/>
                <a:gd name="connsiteY212" fmla="*/ 379980 h 835479"/>
                <a:gd name="connsiteX213" fmla="*/ 3852619 w 6858000"/>
                <a:gd name="connsiteY213" fmla="*/ 370597 h 835479"/>
                <a:gd name="connsiteX214" fmla="*/ 3822472 w 6858000"/>
                <a:gd name="connsiteY214" fmla="*/ 384932 h 835479"/>
                <a:gd name="connsiteX215" fmla="*/ 3789776 w 6858000"/>
                <a:gd name="connsiteY215" fmla="*/ 399864 h 835479"/>
                <a:gd name="connsiteX216" fmla="*/ 3789775 w 6858000"/>
                <a:gd name="connsiteY216" fmla="*/ 399864 h 835479"/>
                <a:gd name="connsiteX217" fmla="*/ 3754651 w 6858000"/>
                <a:gd name="connsiteY217" fmla="*/ 393507 h 835479"/>
                <a:gd name="connsiteX218" fmla="*/ 3734837 w 6858000"/>
                <a:gd name="connsiteY218" fmla="*/ 393125 h 835479"/>
                <a:gd name="connsiteX219" fmla="*/ 3680163 w 6858000"/>
                <a:gd name="connsiteY219" fmla="*/ 397173 h 835479"/>
                <a:gd name="connsiteX220" fmla="*/ 3680162 w 6858000"/>
                <a:gd name="connsiteY220" fmla="*/ 397173 h 835479"/>
                <a:gd name="connsiteX221" fmla="*/ 2836171 w 6858000"/>
                <a:gd name="connsiteY221" fmla="*/ 465063 h 835479"/>
                <a:gd name="connsiteX222" fmla="*/ 2848792 w 6858000"/>
                <a:gd name="connsiteY222" fmla="*/ 456372 h 835479"/>
                <a:gd name="connsiteX223" fmla="*/ 2897784 w 6858000"/>
                <a:gd name="connsiteY223" fmla="*/ 440769 h 835479"/>
                <a:gd name="connsiteX224" fmla="*/ 2903549 w 6858000"/>
                <a:gd name="connsiteY224" fmla="*/ 439740 h 835479"/>
                <a:gd name="connsiteX225" fmla="*/ 2914327 w 6858000"/>
                <a:gd name="connsiteY225" fmla="*/ 436466 h 835479"/>
                <a:gd name="connsiteX226" fmla="*/ 2947858 w 6858000"/>
                <a:gd name="connsiteY226" fmla="*/ 431835 h 835479"/>
                <a:gd name="connsiteX227" fmla="*/ 2947861 w 6858000"/>
                <a:gd name="connsiteY227" fmla="*/ 431834 h 835479"/>
                <a:gd name="connsiteX228" fmla="*/ 2947862 w 6858000"/>
                <a:gd name="connsiteY228" fmla="*/ 431834 h 835479"/>
                <a:gd name="connsiteX229" fmla="*/ 2982148 w 6858000"/>
                <a:gd name="connsiteY229" fmla="*/ 435418 h 835479"/>
                <a:gd name="connsiteX230" fmla="*/ 3077401 w 6858000"/>
                <a:gd name="connsiteY230" fmla="*/ 447111 h 835479"/>
                <a:gd name="connsiteX231" fmla="*/ 3172653 w 6858000"/>
                <a:gd name="connsiteY231" fmla="*/ 434656 h 835479"/>
                <a:gd name="connsiteX232" fmla="*/ 3489466 w 6858000"/>
                <a:gd name="connsiteY232" fmla="*/ 387029 h 835479"/>
                <a:gd name="connsiteX233" fmla="*/ 3544712 w 6858000"/>
                <a:gd name="connsiteY233" fmla="*/ 364930 h 835479"/>
                <a:gd name="connsiteX234" fmla="*/ 3574407 w 6858000"/>
                <a:gd name="connsiteY234" fmla="*/ 347308 h 835479"/>
                <a:gd name="connsiteX235" fmla="*/ 3574408 w 6858000"/>
                <a:gd name="connsiteY235" fmla="*/ 347308 h 835479"/>
                <a:gd name="connsiteX236" fmla="*/ 3606817 w 6858000"/>
                <a:gd name="connsiteY236" fmla="*/ 359406 h 835479"/>
                <a:gd name="connsiteX237" fmla="*/ 3630632 w 6858000"/>
                <a:gd name="connsiteY237" fmla="*/ 372932 h 835479"/>
                <a:gd name="connsiteX238" fmla="*/ 3651953 w 6858000"/>
                <a:gd name="connsiteY238" fmla="*/ 388826 h 835479"/>
                <a:gd name="connsiteX239" fmla="*/ 3630631 w 6858000"/>
                <a:gd name="connsiteY239" fmla="*/ 372932 h 835479"/>
                <a:gd name="connsiteX240" fmla="*/ 3606816 w 6858000"/>
                <a:gd name="connsiteY240" fmla="*/ 359406 h 835479"/>
                <a:gd name="connsiteX241" fmla="*/ 3587173 w 6858000"/>
                <a:gd name="connsiteY241" fmla="*/ 349660 h 835479"/>
                <a:gd name="connsiteX242" fmla="*/ 3574407 w 6858000"/>
                <a:gd name="connsiteY242" fmla="*/ 347308 h 835479"/>
                <a:gd name="connsiteX243" fmla="*/ 3562320 w 6858000"/>
                <a:gd name="connsiteY243" fmla="*/ 352387 h 835479"/>
                <a:gd name="connsiteX244" fmla="*/ 3544713 w 6858000"/>
                <a:gd name="connsiteY244" fmla="*/ 364930 h 835479"/>
                <a:gd name="connsiteX245" fmla="*/ 3489467 w 6858000"/>
                <a:gd name="connsiteY245" fmla="*/ 387029 h 835479"/>
                <a:gd name="connsiteX246" fmla="*/ 3172654 w 6858000"/>
                <a:gd name="connsiteY246" fmla="*/ 434656 h 835479"/>
                <a:gd name="connsiteX247" fmla="*/ 3077401 w 6858000"/>
                <a:gd name="connsiteY247" fmla="*/ 447111 h 835479"/>
                <a:gd name="connsiteX248" fmla="*/ 3077400 w 6858000"/>
                <a:gd name="connsiteY248" fmla="*/ 447111 h 835479"/>
                <a:gd name="connsiteX249" fmla="*/ 2982147 w 6858000"/>
                <a:gd name="connsiteY249" fmla="*/ 435418 h 835479"/>
                <a:gd name="connsiteX250" fmla="*/ 2947862 w 6858000"/>
                <a:gd name="connsiteY250" fmla="*/ 431834 h 835479"/>
                <a:gd name="connsiteX251" fmla="*/ 2947858 w 6858000"/>
                <a:gd name="connsiteY251" fmla="*/ 431835 h 835479"/>
                <a:gd name="connsiteX252" fmla="*/ 2903549 w 6858000"/>
                <a:gd name="connsiteY252" fmla="*/ 439740 h 835479"/>
                <a:gd name="connsiteX253" fmla="*/ 2848793 w 6858000"/>
                <a:gd name="connsiteY253" fmla="*/ 456372 h 835479"/>
                <a:gd name="connsiteX254" fmla="*/ 2836172 w 6858000"/>
                <a:gd name="connsiteY254" fmla="*/ 465063 h 835479"/>
                <a:gd name="connsiteX255" fmla="*/ 1268757 w 6858000"/>
                <a:gd name="connsiteY255" fmla="*/ 18376 h 835479"/>
                <a:gd name="connsiteX256" fmla="*/ 1286069 w 6858000"/>
                <a:gd name="connsiteY256" fmla="*/ 23543 h 835479"/>
                <a:gd name="connsiteX257" fmla="*/ 1350627 w 6858000"/>
                <a:gd name="connsiteY257" fmla="*/ 45880 h 835479"/>
                <a:gd name="connsiteX258" fmla="*/ 1413839 w 6858000"/>
                <a:gd name="connsiteY258" fmla="*/ 40286 h 835479"/>
                <a:gd name="connsiteX259" fmla="*/ 1350626 w 6858000"/>
                <a:gd name="connsiteY259" fmla="*/ 45881 h 835479"/>
                <a:gd name="connsiteX260" fmla="*/ 1286068 w 6858000"/>
                <a:gd name="connsiteY260" fmla="*/ 23543 h 835479"/>
                <a:gd name="connsiteX261" fmla="*/ 313532 w 6858000"/>
                <a:gd name="connsiteY261" fmla="*/ 14019 h 835479"/>
                <a:gd name="connsiteX262" fmla="*/ 313533 w 6858000"/>
                <a:gd name="connsiteY262" fmla="*/ 14018 h 835479"/>
                <a:gd name="connsiteX263" fmla="*/ 338870 w 6858000"/>
                <a:gd name="connsiteY263" fmla="*/ 13446 h 835479"/>
                <a:gd name="connsiteX264" fmla="*/ 338902 w 6858000"/>
                <a:gd name="connsiteY264" fmla="*/ 13453 h 835479"/>
                <a:gd name="connsiteX265" fmla="*/ 395639 w 6858000"/>
                <a:gd name="connsiteY265" fmla="*/ 23353 h 835479"/>
                <a:gd name="connsiteX266" fmla="*/ 367327 w 6858000"/>
                <a:gd name="connsiteY266" fmla="*/ 19543 h 835479"/>
                <a:gd name="connsiteX267" fmla="*/ 338902 w 6858000"/>
                <a:gd name="connsiteY267" fmla="*/ 13453 h 835479"/>
                <a:gd name="connsiteX268" fmla="*/ 338869 w 6858000"/>
                <a:gd name="connsiteY268" fmla="*/ 13447 h 835479"/>
                <a:gd name="connsiteX269" fmla="*/ 324057 w 6858000"/>
                <a:gd name="connsiteY269" fmla="*/ 11661 h 835479"/>
                <a:gd name="connsiteX270" fmla="*/ 281567 w 6858000"/>
                <a:gd name="connsiteY270" fmla="*/ 36346 h 835479"/>
                <a:gd name="connsiteX271" fmla="*/ 295414 w 6858000"/>
                <a:gd name="connsiteY271" fmla="*/ 31451 h 835479"/>
                <a:gd name="connsiteX272" fmla="*/ 295414 w 6858000"/>
                <a:gd name="connsiteY272" fmla="*/ 31452 h 835479"/>
                <a:gd name="connsiteX273" fmla="*/ 24485 w 6858000"/>
                <a:gd name="connsiteY273" fmla="*/ 23026 h 835479"/>
                <a:gd name="connsiteX274" fmla="*/ 74128 w 6858000"/>
                <a:gd name="connsiteY274" fmla="*/ 20763 h 835479"/>
                <a:gd name="connsiteX275" fmla="*/ 125860 w 6858000"/>
                <a:gd name="connsiteY275" fmla="*/ 26687 h 835479"/>
                <a:gd name="connsiteX276" fmla="*/ 153386 w 6858000"/>
                <a:gd name="connsiteY276" fmla="*/ 31082 h 835479"/>
                <a:gd name="connsiteX277" fmla="*/ 228943 w 6858000"/>
                <a:gd name="connsiteY277" fmla="*/ 39355 h 835479"/>
                <a:gd name="connsiteX278" fmla="*/ 177270 w 6858000"/>
                <a:gd name="connsiteY278" fmla="*/ 34896 h 835479"/>
                <a:gd name="connsiteX279" fmla="*/ 153386 w 6858000"/>
                <a:gd name="connsiteY279" fmla="*/ 31082 h 835479"/>
                <a:gd name="connsiteX280" fmla="*/ 151568 w 6858000"/>
                <a:gd name="connsiteY280" fmla="*/ 30883 h 835479"/>
                <a:gd name="connsiteX281" fmla="*/ 74128 w 6858000"/>
                <a:gd name="connsiteY281" fmla="*/ 20764 h 835479"/>
                <a:gd name="connsiteX282" fmla="*/ 0 w 6858000"/>
                <a:gd name="connsiteY282" fmla="*/ 29969 h 835479"/>
                <a:gd name="connsiteX283" fmla="*/ 0 w 6858000"/>
                <a:gd name="connsiteY283" fmla="*/ 494077 h 835479"/>
                <a:gd name="connsiteX284" fmla="*/ 2816 w 6858000"/>
                <a:gd name="connsiteY284" fmla="*/ 492950 h 835479"/>
                <a:gd name="connsiteX285" fmla="*/ 63586 w 6858000"/>
                <a:gd name="connsiteY285" fmla="*/ 478851 h 835479"/>
                <a:gd name="connsiteX286" fmla="*/ 176938 w 6858000"/>
                <a:gd name="connsiteY286" fmla="*/ 464945 h 835479"/>
                <a:gd name="connsiteX287" fmla="*/ 200181 w 6858000"/>
                <a:gd name="connsiteY287" fmla="*/ 456943 h 835479"/>
                <a:gd name="connsiteX288" fmla="*/ 340773 w 6858000"/>
                <a:gd name="connsiteY288" fmla="*/ 419031 h 835479"/>
                <a:gd name="connsiteX289" fmla="*/ 453363 w 6858000"/>
                <a:gd name="connsiteY289" fmla="*/ 419796 h 835479"/>
                <a:gd name="connsiteX290" fmla="*/ 462125 w 6858000"/>
                <a:gd name="connsiteY290" fmla="*/ 421510 h 835479"/>
                <a:gd name="connsiteX291" fmla="*/ 505181 w 6858000"/>
                <a:gd name="connsiteY291" fmla="*/ 434082 h 835479"/>
                <a:gd name="connsiteX292" fmla="*/ 571859 w 6858000"/>
                <a:gd name="connsiteY292" fmla="*/ 430654 h 835479"/>
                <a:gd name="connsiteX293" fmla="*/ 617771 w 6858000"/>
                <a:gd name="connsiteY293" fmla="*/ 413317 h 835479"/>
                <a:gd name="connsiteX294" fmla="*/ 674922 w 6858000"/>
                <a:gd name="connsiteY294" fmla="*/ 412555 h 835479"/>
                <a:gd name="connsiteX295" fmla="*/ 740267 w 6858000"/>
                <a:gd name="connsiteY295" fmla="*/ 423414 h 835479"/>
                <a:gd name="connsiteX296" fmla="*/ 769604 w 6858000"/>
                <a:gd name="connsiteY296" fmla="*/ 425700 h 835479"/>
                <a:gd name="connsiteX297" fmla="*/ 850188 w 6858000"/>
                <a:gd name="connsiteY297" fmla="*/ 448180 h 835479"/>
                <a:gd name="connsiteX298" fmla="*/ 898197 w 6858000"/>
                <a:gd name="connsiteY298" fmla="*/ 442656 h 835479"/>
                <a:gd name="connsiteX299" fmla="*/ 945443 w 6858000"/>
                <a:gd name="connsiteY299" fmla="*/ 427796 h 835479"/>
                <a:gd name="connsiteX300" fmla="*/ 975732 w 6858000"/>
                <a:gd name="connsiteY300" fmla="*/ 413507 h 835479"/>
                <a:gd name="connsiteX301" fmla="*/ 1036886 w 6858000"/>
                <a:gd name="connsiteY301" fmla="*/ 403411 h 835479"/>
                <a:gd name="connsiteX302" fmla="*/ 1048124 w 6858000"/>
                <a:gd name="connsiteY302" fmla="*/ 404935 h 835479"/>
                <a:gd name="connsiteX303" fmla="*/ 1230632 w 6858000"/>
                <a:gd name="connsiteY303" fmla="*/ 417509 h 835479"/>
                <a:gd name="connsiteX304" fmla="*/ 1303023 w 6858000"/>
                <a:gd name="connsiteY304" fmla="*/ 437702 h 835479"/>
                <a:gd name="connsiteX305" fmla="*/ 1318455 w 6858000"/>
                <a:gd name="connsiteY305" fmla="*/ 440178 h 835479"/>
                <a:gd name="connsiteX306" fmla="*/ 1472574 w 6858000"/>
                <a:gd name="connsiteY306" fmla="*/ 462849 h 835479"/>
                <a:gd name="connsiteX307" fmla="*/ 1489719 w 6858000"/>
                <a:gd name="connsiteY307" fmla="*/ 463801 h 835479"/>
                <a:gd name="connsiteX308" fmla="*/ 1537536 w 6858000"/>
                <a:gd name="connsiteY308" fmla="*/ 459801 h 835479"/>
                <a:gd name="connsiteX309" fmla="*/ 1650316 w 6858000"/>
                <a:gd name="connsiteY309" fmla="*/ 500950 h 835479"/>
                <a:gd name="connsiteX310" fmla="*/ 1763286 w 6858000"/>
                <a:gd name="connsiteY310" fmla="*/ 515049 h 835479"/>
                <a:gd name="connsiteX311" fmla="*/ 1825392 w 6858000"/>
                <a:gd name="connsiteY311" fmla="*/ 514857 h 835479"/>
                <a:gd name="connsiteX312" fmla="*/ 1869779 w 6858000"/>
                <a:gd name="connsiteY312" fmla="*/ 524955 h 835479"/>
                <a:gd name="connsiteX313" fmla="*/ 1978939 w 6858000"/>
                <a:gd name="connsiteY313" fmla="*/ 555626 h 835479"/>
                <a:gd name="connsiteX314" fmla="*/ 2030377 w 6858000"/>
                <a:gd name="connsiteY314" fmla="*/ 560388 h 835479"/>
                <a:gd name="connsiteX315" fmla="*/ 2085053 w 6858000"/>
                <a:gd name="connsiteY315" fmla="*/ 570677 h 835479"/>
                <a:gd name="connsiteX316" fmla="*/ 2220311 w 6858000"/>
                <a:gd name="connsiteY316" fmla="*/ 616778 h 835479"/>
                <a:gd name="connsiteX317" fmla="*/ 2330805 w 6858000"/>
                <a:gd name="connsiteY317" fmla="*/ 614112 h 835479"/>
                <a:gd name="connsiteX318" fmla="*/ 2401291 w 6858000"/>
                <a:gd name="connsiteY318" fmla="*/ 614682 h 835479"/>
                <a:gd name="connsiteX319" fmla="*/ 2485306 w 6858000"/>
                <a:gd name="connsiteY319" fmla="*/ 629923 h 835479"/>
                <a:gd name="connsiteX320" fmla="*/ 2554078 w 6858000"/>
                <a:gd name="connsiteY320" fmla="*/ 652213 h 835479"/>
                <a:gd name="connsiteX321" fmla="*/ 2649142 w 6858000"/>
                <a:gd name="connsiteY321" fmla="*/ 669930 h 835479"/>
                <a:gd name="connsiteX322" fmla="*/ 2743825 w 6858000"/>
                <a:gd name="connsiteY322" fmla="*/ 704031 h 835479"/>
                <a:gd name="connsiteX323" fmla="*/ 2809929 w 6858000"/>
                <a:gd name="connsiteY323" fmla="*/ 730130 h 835479"/>
                <a:gd name="connsiteX324" fmla="*/ 2901942 w 6858000"/>
                <a:gd name="connsiteY324" fmla="*/ 753181 h 835479"/>
                <a:gd name="connsiteX325" fmla="*/ 3042727 w 6858000"/>
                <a:gd name="connsiteY325" fmla="*/ 769373 h 835479"/>
                <a:gd name="connsiteX326" fmla="*/ 3107499 w 6858000"/>
                <a:gd name="connsiteY326" fmla="*/ 771089 h 835479"/>
                <a:gd name="connsiteX327" fmla="*/ 3209992 w 6858000"/>
                <a:gd name="connsiteY327" fmla="*/ 808998 h 835479"/>
                <a:gd name="connsiteX328" fmla="*/ 3253808 w 6858000"/>
                <a:gd name="connsiteY328" fmla="*/ 827287 h 835479"/>
                <a:gd name="connsiteX329" fmla="*/ 3293243 w 6858000"/>
                <a:gd name="connsiteY329" fmla="*/ 812047 h 835479"/>
                <a:gd name="connsiteX330" fmla="*/ 3318770 w 6858000"/>
                <a:gd name="connsiteY330" fmla="*/ 794520 h 835479"/>
                <a:gd name="connsiteX331" fmla="*/ 3399545 w 6858000"/>
                <a:gd name="connsiteY331" fmla="*/ 809381 h 835479"/>
                <a:gd name="connsiteX332" fmla="*/ 3485274 w 6858000"/>
                <a:gd name="connsiteY332" fmla="*/ 825001 h 835479"/>
                <a:gd name="connsiteX333" fmla="*/ 3546616 w 6858000"/>
                <a:gd name="connsiteY333" fmla="*/ 835479 h 835479"/>
                <a:gd name="connsiteX334" fmla="*/ 3623200 w 6858000"/>
                <a:gd name="connsiteY334" fmla="*/ 827097 h 835479"/>
                <a:gd name="connsiteX335" fmla="*/ 3683590 w 6858000"/>
                <a:gd name="connsiteY335" fmla="*/ 823669 h 835479"/>
                <a:gd name="connsiteX336" fmla="*/ 3732360 w 6858000"/>
                <a:gd name="connsiteY336" fmla="*/ 813953 h 835479"/>
                <a:gd name="connsiteX337" fmla="*/ 3749505 w 6858000"/>
                <a:gd name="connsiteY337" fmla="*/ 808236 h 835479"/>
                <a:gd name="connsiteX338" fmla="*/ 3885337 w 6858000"/>
                <a:gd name="connsiteY338" fmla="*/ 763659 h 835479"/>
                <a:gd name="connsiteX339" fmla="*/ 4030502 w 6858000"/>
                <a:gd name="connsiteY339" fmla="*/ 728034 h 835479"/>
                <a:gd name="connsiteX340" fmla="*/ 4124613 w 6858000"/>
                <a:gd name="connsiteY340" fmla="*/ 750515 h 835479"/>
                <a:gd name="connsiteX341" fmla="*/ 4159666 w 6858000"/>
                <a:gd name="connsiteY341" fmla="*/ 750133 h 835479"/>
                <a:gd name="connsiteX342" fmla="*/ 4320836 w 6858000"/>
                <a:gd name="connsiteY342" fmla="*/ 755277 h 835479"/>
                <a:gd name="connsiteX343" fmla="*/ 4349221 w 6858000"/>
                <a:gd name="connsiteY343" fmla="*/ 760801 h 835479"/>
                <a:gd name="connsiteX344" fmla="*/ 4502578 w 6858000"/>
                <a:gd name="connsiteY344" fmla="*/ 738130 h 835479"/>
                <a:gd name="connsiteX345" fmla="*/ 4558206 w 6858000"/>
                <a:gd name="connsiteY345" fmla="*/ 734320 h 835479"/>
                <a:gd name="connsiteX346" fmla="*/ 4609451 w 6858000"/>
                <a:gd name="connsiteY346" fmla="*/ 728034 h 835479"/>
                <a:gd name="connsiteX347" fmla="*/ 4681082 w 6858000"/>
                <a:gd name="connsiteY347" fmla="*/ 726510 h 835479"/>
                <a:gd name="connsiteX348" fmla="*/ 4755380 w 6858000"/>
                <a:gd name="connsiteY348" fmla="*/ 729368 h 835479"/>
                <a:gd name="connsiteX349" fmla="*/ 4838249 w 6858000"/>
                <a:gd name="connsiteY349" fmla="*/ 728796 h 835479"/>
                <a:gd name="connsiteX350" fmla="*/ 4871018 w 6858000"/>
                <a:gd name="connsiteY350" fmla="*/ 723844 h 835479"/>
                <a:gd name="connsiteX351" fmla="*/ 4959601 w 6858000"/>
                <a:gd name="connsiteY351" fmla="*/ 727272 h 835479"/>
                <a:gd name="connsiteX352" fmla="*/ 5006085 w 6858000"/>
                <a:gd name="connsiteY352" fmla="*/ 721558 h 835479"/>
                <a:gd name="connsiteX353" fmla="*/ 5082669 w 6858000"/>
                <a:gd name="connsiteY353" fmla="*/ 720414 h 835479"/>
                <a:gd name="connsiteX354" fmla="*/ 5107626 w 6858000"/>
                <a:gd name="connsiteY354" fmla="*/ 719079 h 835479"/>
                <a:gd name="connsiteX355" fmla="*/ 5129915 w 6858000"/>
                <a:gd name="connsiteY355" fmla="*/ 718317 h 835479"/>
                <a:gd name="connsiteX356" fmla="*/ 5206307 w 6858000"/>
                <a:gd name="connsiteY356" fmla="*/ 733940 h 835479"/>
                <a:gd name="connsiteX357" fmla="*/ 5274128 w 6858000"/>
                <a:gd name="connsiteY357" fmla="*/ 734892 h 835479"/>
                <a:gd name="connsiteX358" fmla="*/ 5393004 w 6858000"/>
                <a:gd name="connsiteY358" fmla="*/ 747466 h 835479"/>
                <a:gd name="connsiteX359" fmla="*/ 5419294 w 6858000"/>
                <a:gd name="connsiteY359" fmla="*/ 743084 h 835479"/>
                <a:gd name="connsiteX360" fmla="*/ 5501593 w 6858000"/>
                <a:gd name="connsiteY360" fmla="*/ 741370 h 835479"/>
                <a:gd name="connsiteX361" fmla="*/ 5548459 w 6858000"/>
                <a:gd name="connsiteY361" fmla="*/ 740036 h 835479"/>
                <a:gd name="connsiteX362" fmla="*/ 5606371 w 6858000"/>
                <a:gd name="connsiteY362" fmla="*/ 749180 h 835479"/>
                <a:gd name="connsiteX363" fmla="*/ 5706958 w 6858000"/>
                <a:gd name="connsiteY363" fmla="*/ 768611 h 835479"/>
                <a:gd name="connsiteX364" fmla="*/ 5733439 w 6858000"/>
                <a:gd name="connsiteY364" fmla="*/ 771659 h 835479"/>
                <a:gd name="connsiteX365" fmla="*/ 5781829 w 6858000"/>
                <a:gd name="connsiteY365" fmla="*/ 780996 h 835479"/>
                <a:gd name="connsiteX366" fmla="*/ 5790591 w 6858000"/>
                <a:gd name="connsiteY366" fmla="*/ 782710 h 835479"/>
                <a:gd name="connsiteX367" fmla="*/ 5864317 w 6858000"/>
                <a:gd name="connsiteY367" fmla="*/ 806332 h 835479"/>
                <a:gd name="connsiteX368" fmla="*/ 5902609 w 6858000"/>
                <a:gd name="connsiteY368" fmla="*/ 808236 h 835479"/>
                <a:gd name="connsiteX369" fmla="*/ 6012722 w 6858000"/>
                <a:gd name="connsiteY369" fmla="*/ 808428 h 835479"/>
                <a:gd name="connsiteX370" fmla="*/ 6059396 w 6858000"/>
                <a:gd name="connsiteY370" fmla="*/ 804808 h 835479"/>
                <a:gd name="connsiteX371" fmla="*/ 6171604 w 6858000"/>
                <a:gd name="connsiteY371" fmla="*/ 790902 h 835479"/>
                <a:gd name="connsiteX372" fmla="*/ 6242092 w 6858000"/>
                <a:gd name="connsiteY372" fmla="*/ 784044 h 835479"/>
                <a:gd name="connsiteX373" fmla="*/ 6323057 w 6858000"/>
                <a:gd name="connsiteY373" fmla="*/ 773183 h 835479"/>
                <a:gd name="connsiteX374" fmla="*/ 6415832 w 6858000"/>
                <a:gd name="connsiteY374" fmla="*/ 766325 h 835479"/>
                <a:gd name="connsiteX375" fmla="*/ 6584811 w 6858000"/>
                <a:gd name="connsiteY375" fmla="*/ 745560 h 835479"/>
                <a:gd name="connsiteX376" fmla="*/ 6748457 w 6858000"/>
                <a:gd name="connsiteY376" fmla="*/ 724034 h 835479"/>
                <a:gd name="connsiteX377" fmla="*/ 6815515 w 6858000"/>
                <a:gd name="connsiteY377" fmla="*/ 704983 h 835479"/>
                <a:gd name="connsiteX378" fmla="*/ 6858000 w 6858000"/>
                <a:gd name="connsiteY378" fmla="*/ 695283 h 835479"/>
                <a:gd name="connsiteX379" fmla="*/ 6858000 w 6858000"/>
                <a:gd name="connsiteY379" fmla="*/ 456 h 835479"/>
                <a:gd name="connsiteX380" fmla="*/ 1687322 w 6858000"/>
                <a:gd name="connsiteY380" fmla="*/ 456 h 835479"/>
                <a:gd name="connsiteX381" fmla="*/ 1697753 w 6858000"/>
                <a:gd name="connsiteY381" fmla="*/ 10970 h 835479"/>
                <a:gd name="connsiteX382" fmla="*/ 1733188 w 6858000"/>
                <a:gd name="connsiteY382" fmla="*/ 33639 h 835479"/>
                <a:gd name="connsiteX383" fmla="*/ 1833775 w 6858000"/>
                <a:gd name="connsiteY383" fmla="*/ 75360 h 835479"/>
                <a:gd name="connsiteX384" fmla="*/ 1842158 w 6858000"/>
                <a:gd name="connsiteY384" fmla="*/ 82981 h 835479"/>
                <a:gd name="connsiteX385" fmla="*/ 1916454 w 6858000"/>
                <a:gd name="connsiteY385" fmla="*/ 173472 h 835479"/>
                <a:gd name="connsiteX386" fmla="*/ 1933219 w 6858000"/>
                <a:gd name="connsiteY386" fmla="*/ 188902 h 835479"/>
                <a:gd name="connsiteX387" fmla="*/ 1953413 w 6858000"/>
                <a:gd name="connsiteY387" fmla="*/ 212907 h 835479"/>
                <a:gd name="connsiteX388" fmla="*/ 2016469 w 6858000"/>
                <a:gd name="connsiteY388" fmla="*/ 259390 h 835479"/>
                <a:gd name="connsiteX389" fmla="*/ 2094578 w 6858000"/>
                <a:gd name="connsiteY389" fmla="*/ 274249 h 835479"/>
                <a:gd name="connsiteX390" fmla="*/ 2188879 w 6858000"/>
                <a:gd name="connsiteY390" fmla="*/ 296920 h 835479"/>
                <a:gd name="connsiteX391" fmla="*/ 2228314 w 6858000"/>
                <a:gd name="connsiteY391" fmla="*/ 312160 h 835479"/>
                <a:gd name="connsiteX392" fmla="*/ 2334044 w 6858000"/>
                <a:gd name="connsiteY392" fmla="*/ 341117 h 835479"/>
                <a:gd name="connsiteX393" fmla="*/ 2409485 w 6858000"/>
                <a:gd name="connsiteY393" fmla="*/ 365502 h 835479"/>
                <a:gd name="connsiteX394" fmla="*/ 2409487 w 6858000"/>
                <a:gd name="connsiteY394" fmla="*/ 365504 h 835479"/>
                <a:gd name="connsiteX395" fmla="*/ 2463015 w 6858000"/>
                <a:gd name="connsiteY395" fmla="*/ 388434 h 835479"/>
                <a:gd name="connsiteX396" fmla="*/ 2463017 w 6858000"/>
                <a:gd name="connsiteY396" fmla="*/ 388434 h 835479"/>
                <a:gd name="connsiteX397" fmla="*/ 2518262 w 6858000"/>
                <a:gd name="connsiteY397" fmla="*/ 379792 h 835479"/>
                <a:gd name="connsiteX398" fmla="*/ 2518263 w 6858000"/>
                <a:gd name="connsiteY398" fmla="*/ 379791 h 835479"/>
                <a:gd name="connsiteX399" fmla="*/ 2545005 w 6858000"/>
                <a:gd name="connsiteY399" fmla="*/ 376147 h 835479"/>
                <a:gd name="connsiteX400" fmla="*/ 2545006 w 6858000"/>
                <a:gd name="connsiteY400" fmla="*/ 376147 h 835479"/>
                <a:gd name="connsiteX401" fmla="*/ 2571034 w 6858000"/>
                <a:gd name="connsiteY401" fmla="*/ 380361 h 835479"/>
                <a:gd name="connsiteX402" fmla="*/ 2668001 w 6858000"/>
                <a:gd name="connsiteY402" fmla="*/ 453514 h 835479"/>
                <a:gd name="connsiteX403" fmla="*/ 2745348 w 6858000"/>
                <a:gd name="connsiteY403" fmla="*/ 501904 h 835479"/>
                <a:gd name="connsiteX404" fmla="*/ 2745351 w 6858000"/>
                <a:gd name="connsiteY404" fmla="*/ 501906 h 835479"/>
                <a:gd name="connsiteX405" fmla="*/ 2778005 w 6858000"/>
                <a:gd name="connsiteY405" fmla="*/ 507825 h 835479"/>
                <a:gd name="connsiteX406" fmla="*/ 2785439 w 6858000"/>
                <a:gd name="connsiteY406" fmla="*/ 507405 h 835479"/>
                <a:gd name="connsiteX407" fmla="*/ 2811779 w 6858000"/>
                <a:gd name="connsiteY407" fmla="*/ 497326 h 835479"/>
                <a:gd name="connsiteX408" fmla="*/ 2811786 w 6858000"/>
                <a:gd name="connsiteY408" fmla="*/ 497322 h 835479"/>
                <a:gd name="connsiteX409" fmla="*/ 2811786 w 6858000"/>
                <a:gd name="connsiteY409" fmla="*/ 497323 h 835479"/>
                <a:gd name="connsiteX410" fmla="*/ 2811779 w 6858000"/>
                <a:gd name="connsiteY410" fmla="*/ 497326 h 835479"/>
                <a:gd name="connsiteX411" fmla="*/ 2793022 w 6858000"/>
                <a:gd name="connsiteY411" fmla="*/ 506976 h 835479"/>
                <a:gd name="connsiteX412" fmla="*/ 2785439 w 6858000"/>
                <a:gd name="connsiteY412" fmla="*/ 507405 h 835479"/>
                <a:gd name="connsiteX413" fmla="*/ 2782304 w 6858000"/>
                <a:gd name="connsiteY413" fmla="*/ 508605 h 835479"/>
                <a:gd name="connsiteX414" fmla="*/ 2778005 w 6858000"/>
                <a:gd name="connsiteY414" fmla="*/ 507825 h 835479"/>
                <a:gd name="connsiteX415" fmla="*/ 2770757 w 6858000"/>
                <a:gd name="connsiteY415" fmla="*/ 508235 h 835479"/>
                <a:gd name="connsiteX416" fmla="*/ 2745351 w 6858000"/>
                <a:gd name="connsiteY416" fmla="*/ 501906 h 835479"/>
                <a:gd name="connsiteX417" fmla="*/ 2745347 w 6858000"/>
                <a:gd name="connsiteY417" fmla="*/ 501904 h 835479"/>
                <a:gd name="connsiteX418" fmla="*/ 2668000 w 6858000"/>
                <a:gd name="connsiteY418" fmla="*/ 453514 h 835479"/>
                <a:gd name="connsiteX419" fmla="*/ 2571033 w 6858000"/>
                <a:gd name="connsiteY419" fmla="*/ 380361 h 835479"/>
                <a:gd name="connsiteX420" fmla="*/ 2545006 w 6858000"/>
                <a:gd name="connsiteY420" fmla="*/ 376147 h 835479"/>
                <a:gd name="connsiteX421" fmla="*/ 2518264 w 6858000"/>
                <a:gd name="connsiteY421" fmla="*/ 379791 h 835479"/>
                <a:gd name="connsiteX422" fmla="*/ 2518262 w 6858000"/>
                <a:gd name="connsiteY422" fmla="*/ 379792 h 835479"/>
                <a:gd name="connsiteX423" fmla="*/ 2490550 w 6858000"/>
                <a:gd name="connsiteY423" fmla="*/ 386372 h 835479"/>
                <a:gd name="connsiteX424" fmla="*/ 2463017 w 6858000"/>
                <a:gd name="connsiteY424" fmla="*/ 388434 h 835479"/>
                <a:gd name="connsiteX425" fmla="*/ 2463016 w 6858000"/>
                <a:gd name="connsiteY425" fmla="*/ 388434 h 835479"/>
                <a:gd name="connsiteX426" fmla="*/ 2463015 w 6858000"/>
                <a:gd name="connsiteY426" fmla="*/ 388434 h 835479"/>
                <a:gd name="connsiteX427" fmla="*/ 2435912 w 6858000"/>
                <a:gd name="connsiteY427" fmla="*/ 382603 h 835479"/>
                <a:gd name="connsiteX428" fmla="*/ 2409487 w 6858000"/>
                <a:gd name="connsiteY428" fmla="*/ 365504 h 835479"/>
                <a:gd name="connsiteX429" fmla="*/ 2409484 w 6858000"/>
                <a:gd name="connsiteY429" fmla="*/ 365502 h 835479"/>
                <a:gd name="connsiteX430" fmla="*/ 2334043 w 6858000"/>
                <a:gd name="connsiteY430" fmla="*/ 341117 h 835479"/>
                <a:gd name="connsiteX431" fmla="*/ 2228313 w 6858000"/>
                <a:gd name="connsiteY431" fmla="*/ 312160 h 835479"/>
                <a:gd name="connsiteX432" fmla="*/ 2188878 w 6858000"/>
                <a:gd name="connsiteY432" fmla="*/ 296920 h 835479"/>
                <a:gd name="connsiteX433" fmla="*/ 2094577 w 6858000"/>
                <a:gd name="connsiteY433" fmla="*/ 274249 h 835479"/>
                <a:gd name="connsiteX434" fmla="*/ 2016468 w 6858000"/>
                <a:gd name="connsiteY434" fmla="*/ 259390 h 835479"/>
                <a:gd name="connsiteX435" fmla="*/ 1953412 w 6858000"/>
                <a:gd name="connsiteY435" fmla="*/ 212907 h 835479"/>
                <a:gd name="connsiteX436" fmla="*/ 1933218 w 6858000"/>
                <a:gd name="connsiteY436" fmla="*/ 188902 h 835479"/>
                <a:gd name="connsiteX437" fmla="*/ 1916453 w 6858000"/>
                <a:gd name="connsiteY437" fmla="*/ 173472 h 835479"/>
                <a:gd name="connsiteX438" fmla="*/ 1842157 w 6858000"/>
                <a:gd name="connsiteY438" fmla="*/ 82981 h 835479"/>
                <a:gd name="connsiteX439" fmla="*/ 1833774 w 6858000"/>
                <a:gd name="connsiteY439" fmla="*/ 75360 h 835479"/>
                <a:gd name="connsiteX440" fmla="*/ 1733187 w 6858000"/>
                <a:gd name="connsiteY440" fmla="*/ 33639 h 835479"/>
                <a:gd name="connsiteX441" fmla="*/ 1697752 w 6858000"/>
                <a:gd name="connsiteY441" fmla="*/ 10971 h 835479"/>
                <a:gd name="connsiteX442" fmla="*/ 1687320 w 6858000"/>
                <a:gd name="connsiteY442" fmla="*/ 456 h 835479"/>
                <a:gd name="connsiteX443" fmla="*/ 916806 w 6858000"/>
                <a:gd name="connsiteY443" fmla="*/ 456 h 835479"/>
                <a:gd name="connsiteX444" fmla="*/ 927155 w 6858000"/>
                <a:gd name="connsiteY444" fmla="*/ 9636 h 835479"/>
                <a:gd name="connsiteX445" fmla="*/ 1097087 w 6858000"/>
                <a:gd name="connsiteY445" fmla="*/ 6016 h 835479"/>
                <a:gd name="connsiteX446" fmla="*/ 1123185 w 6858000"/>
                <a:gd name="connsiteY446" fmla="*/ 1634 h 835479"/>
                <a:gd name="connsiteX447" fmla="*/ 1184028 w 6858000"/>
                <a:gd name="connsiteY447" fmla="*/ 26353 h 835479"/>
                <a:gd name="connsiteX448" fmla="*/ 1123184 w 6858000"/>
                <a:gd name="connsiteY448" fmla="*/ 1635 h 835479"/>
                <a:gd name="connsiteX449" fmla="*/ 1097086 w 6858000"/>
                <a:gd name="connsiteY449" fmla="*/ 6017 h 835479"/>
                <a:gd name="connsiteX450" fmla="*/ 927154 w 6858000"/>
                <a:gd name="connsiteY450" fmla="*/ 9637 h 835479"/>
                <a:gd name="connsiteX451" fmla="*/ 916804 w 6858000"/>
                <a:gd name="connsiteY451" fmla="*/ 456 h 835479"/>
                <a:gd name="connsiteX452" fmla="*/ 578772 w 6858000"/>
                <a:gd name="connsiteY452" fmla="*/ 456 h 835479"/>
                <a:gd name="connsiteX453" fmla="*/ 556046 w 6858000"/>
                <a:gd name="connsiteY453" fmla="*/ 6589 h 835479"/>
                <a:gd name="connsiteX454" fmla="*/ 517850 w 6858000"/>
                <a:gd name="connsiteY454" fmla="*/ 15506 h 835479"/>
                <a:gd name="connsiteX455" fmla="*/ 556047 w 6858000"/>
                <a:gd name="connsiteY455" fmla="*/ 6588 h 835479"/>
                <a:gd name="connsiteX456" fmla="*/ 578770 w 6858000"/>
                <a:gd name="connsiteY456" fmla="*/ 456 h 835479"/>
                <a:gd name="connsiteX457" fmla="*/ 0 w 6858000"/>
                <a:gd name="connsiteY457" fmla="*/ 456 h 835479"/>
                <a:gd name="connsiteX458" fmla="*/ 0 w 6858000"/>
                <a:gd name="connsiteY458" fmla="*/ 20445 h 835479"/>
                <a:gd name="connsiteX459" fmla="*/ 0 w 6858000"/>
                <a:gd name="connsiteY459" fmla="*/ 29969 h 835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Lst>
              <a:rect l="l" t="t" r="r" b="b"/>
              <a:pathLst>
                <a:path w="6858000" h="835479">
                  <a:moveTo>
                    <a:pt x="6564619" y="468946"/>
                  </a:moveTo>
                  <a:lnTo>
                    <a:pt x="6564620" y="468946"/>
                  </a:lnTo>
                  <a:cubicBezTo>
                    <a:pt x="6575478" y="479233"/>
                    <a:pt x="6582146" y="485329"/>
                    <a:pt x="6588625" y="491425"/>
                  </a:cubicBezTo>
                  <a:lnTo>
                    <a:pt x="6625224" y="508047"/>
                  </a:lnTo>
                  <a:lnTo>
                    <a:pt x="6662539" y="500953"/>
                  </a:lnTo>
                  <a:lnTo>
                    <a:pt x="6662540" y="500952"/>
                  </a:lnTo>
                  <a:lnTo>
                    <a:pt x="6662543" y="500951"/>
                  </a:lnTo>
                  <a:lnTo>
                    <a:pt x="6683026" y="489501"/>
                  </a:lnTo>
                  <a:lnTo>
                    <a:pt x="6702975" y="486354"/>
                  </a:lnTo>
                  <a:lnTo>
                    <a:pt x="6702976" y="486354"/>
                  </a:lnTo>
                  <a:cubicBezTo>
                    <a:pt x="6716168" y="486759"/>
                    <a:pt x="6729218" y="491903"/>
                    <a:pt x="6742552" y="500190"/>
                  </a:cubicBezTo>
                  <a:lnTo>
                    <a:pt x="6742554" y="500191"/>
                  </a:lnTo>
                  <a:lnTo>
                    <a:pt x="6812061" y="519668"/>
                  </a:lnTo>
                  <a:lnTo>
                    <a:pt x="6776799" y="514894"/>
                  </a:lnTo>
                  <a:lnTo>
                    <a:pt x="6742554" y="500191"/>
                  </a:lnTo>
                  <a:lnTo>
                    <a:pt x="6742551" y="500190"/>
                  </a:lnTo>
                  <a:lnTo>
                    <a:pt x="6702975" y="486354"/>
                  </a:lnTo>
                  <a:lnTo>
                    <a:pt x="6662543" y="500951"/>
                  </a:lnTo>
                  <a:lnTo>
                    <a:pt x="6662541" y="500952"/>
                  </a:lnTo>
                  <a:lnTo>
                    <a:pt x="6662539" y="500953"/>
                  </a:lnTo>
                  <a:lnTo>
                    <a:pt x="6645551" y="508036"/>
                  </a:lnTo>
                  <a:lnTo>
                    <a:pt x="6625224" y="508047"/>
                  </a:lnTo>
                  <a:lnTo>
                    <a:pt x="6625223" y="508047"/>
                  </a:lnTo>
                  <a:cubicBezTo>
                    <a:pt x="6611340" y="505951"/>
                    <a:pt x="6597577" y="499903"/>
                    <a:pt x="6588624" y="491425"/>
                  </a:cubicBezTo>
                  <a:close/>
                  <a:moveTo>
                    <a:pt x="6438980" y="549267"/>
                  </a:moveTo>
                  <a:lnTo>
                    <a:pt x="6463839" y="529336"/>
                  </a:lnTo>
                  <a:lnTo>
                    <a:pt x="6463848" y="529334"/>
                  </a:lnTo>
                  <a:lnTo>
                    <a:pt x="6513011" y="515538"/>
                  </a:lnTo>
                  <a:lnTo>
                    <a:pt x="6546193" y="496733"/>
                  </a:lnTo>
                  <a:lnTo>
                    <a:pt x="6546194" y="496733"/>
                  </a:lnTo>
                  <a:lnTo>
                    <a:pt x="6521803" y="513071"/>
                  </a:lnTo>
                  <a:lnTo>
                    <a:pt x="6513011" y="515538"/>
                  </a:lnTo>
                  <a:lnTo>
                    <a:pt x="6508051" y="518349"/>
                  </a:lnTo>
                  <a:lnTo>
                    <a:pt x="6463848" y="529334"/>
                  </a:lnTo>
                  <a:lnTo>
                    <a:pt x="6463840" y="529336"/>
                  </a:lnTo>
                  <a:cubicBezTo>
                    <a:pt x="6451649" y="532288"/>
                    <a:pt x="6444076" y="539765"/>
                    <a:pt x="6438980" y="549267"/>
                  </a:cubicBezTo>
                  <a:close/>
                  <a:moveTo>
                    <a:pt x="6365203" y="635242"/>
                  </a:moveTo>
                  <a:lnTo>
                    <a:pt x="6387909" y="633959"/>
                  </a:lnTo>
                  <a:lnTo>
                    <a:pt x="6391548" y="632195"/>
                  </a:lnTo>
                  <a:lnTo>
                    <a:pt x="6407331" y="624541"/>
                  </a:lnTo>
                  <a:lnTo>
                    <a:pt x="6407332" y="624541"/>
                  </a:lnTo>
                  <a:lnTo>
                    <a:pt x="6391548" y="632195"/>
                  </a:lnTo>
                  <a:lnTo>
                    <a:pt x="6387909" y="633961"/>
                  </a:lnTo>
                  <a:close/>
                  <a:moveTo>
                    <a:pt x="4221390" y="396172"/>
                  </a:moveTo>
                  <a:lnTo>
                    <a:pt x="4221391" y="396172"/>
                  </a:lnTo>
                  <a:cubicBezTo>
                    <a:pt x="4232060" y="396934"/>
                    <a:pt x="4243872" y="397124"/>
                    <a:pt x="4253014" y="401888"/>
                  </a:cubicBezTo>
                  <a:cubicBezTo>
                    <a:pt x="4277401" y="414081"/>
                    <a:pt x="4300070" y="429701"/>
                    <a:pt x="4324645" y="441704"/>
                  </a:cubicBezTo>
                  <a:lnTo>
                    <a:pt x="4363890" y="450658"/>
                  </a:lnTo>
                  <a:lnTo>
                    <a:pt x="4482003" y="449896"/>
                  </a:lnTo>
                  <a:cubicBezTo>
                    <a:pt x="4546775" y="447228"/>
                    <a:pt x="4612499" y="446656"/>
                    <a:pt x="4659173" y="389886"/>
                  </a:cubicBezTo>
                  <a:cubicBezTo>
                    <a:pt x="4662985" y="385314"/>
                    <a:pt x="4671175" y="382646"/>
                    <a:pt x="4677654" y="381884"/>
                  </a:cubicBezTo>
                  <a:cubicBezTo>
                    <a:pt x="4707563" y="378265"/>
                    <a:pt x="4738234" y="377883"/>
                    <a:pt x="4767763" y="371977"/>
                  </a:cubicBezTo>
                  <a:cubicBezTo>
                    <a:pt x="4779574" y="369596"/>
                    <a:pt x="4790386" y="368787"/>
                    <a:pt x="4800482" y="370668"/>
                  </a:cubicBezTo>
                  <a:lnTo>
                    <a:pt x="4800483" y="370668"/>
                  </a:lnTo>
                  <a:cubicBezTo>
                    <a:pt x="4810580" y="372549"/>
                    <a:pt x="4819963" y="377122"/>
                    <a:pt x="4828916" y="385504"/>
                  </a:cubicBezTo>
                  <a:lnTo>
                    <a:pt x="4863342" y="407685"/>
                  </a:lnTo>
                  <a:lnTo>
                    <a:pt x="4889274" y="415214"/>
                  </a:lnTo>
                  <a:lnTo>
                    <a:pt x="4912167" y="413509"/>
                  </a:lnTo>
                  <a:cubicBezTo>
                    <a:pt x="4919977" y="411794"/>
                    <a:pt x="4927121" y="411437"/>
                    <a:pt x="4933803" y="412107"/>
                  </a:cubicBezTo>
                  <a:lnTo>
                    <a:pt x="4933804" y="412107"/>
                  </a:lnTo>
                  <a:lnTo>
                    <a:pt x="4952672" y="416866"/>
                  </a:lnTo>
                  <a:lnTo>
                    <a:pt x="4957452" y="419659"/>
                  </a:lnTo>
                  <a:lnTo>
                    <a:pt x="4961455" y="420937"/>
                  </a:lnTo>
                  <a:cubicBezTo>
                    <a:pt x="4970096" y="425448"/>
                    <a:pt x="4978393" y="431154"/>
                    <a:pt x="4987037" y="436941"/>
                  </a:cubicBezTo>
                  <a:cubicBezTo>
                    <a:pt x="5003801" y="448180"/>
                    <a:pt x="5022852" y="462278"/>
                    <a:pt x="5041521" y="463420"/>
                  </a:cubicBezTo>
                  <a:lnTo>
                    <a:pt x="5041527" y="463422"/>
                  </a:lnTo>
                  <a:lnTo>
                    <a:pt x="5064789" y="468043"/>
                  </a:lnTo>
                  <a:lnTo>
                    <a:pt x="5070584" y="470217"/>
                  </a:lnTo>
                  <a:lnTo>
                    <a:pt x="5072375" y="470636"/>
                  </a:lnTo>
                  <a:lnTo>
                    <a:pt x="5087443" y="476540"/>
                  </a:lnTo>
                  <a:lnTo>
                    <a:pt x="5133219" y="489567"/>
                  </a:lnTo>
                  <a:lnTo>
                    <a:pt x="5133224" y="489569"/>
                  </a:lnTo>
                  <a:lnTo>
                    <a:pt x="5166112" y="482853"/>
                  </a:lnTo>
                  <a:lnTo>
                    <a:pt x="5166113" y="482853"/>
                  </a:lnTo>
                  <a:cubicBezTo>
                    <a:pt x="5167637" y="482091"/>
                    <a:pt x="5169780" y="482663"/>
                    <a:pt x="5172090" y="483545"/>
                  </a:cubicBezTo>
                  <a:lnTo>
                    <a:pt x="5179067" y="486091"/>
                  </a:lnTo>
                  <a:lnTo>
                    <a:pt x="5229432" y="485925"/>
                  </a:lnTo>
                  <a:lnTo>
                    <a:pt x="5243613" y="478254"/>
                  </a:lnTo>
                  <a:lnTo>
                    <a:pt x="5272795" y="462468"/>
                  </a:lnTo>
                  <a:cubicBezTo>
                    <a:pt x="5285440" y="450823"/>
                    <a:pt x="5298594" y="443117"/>
                    <a:pt x="5312287" y="438565"/>
                  </a:cubicBezTo>
                  <a:lnTo>
                    <a:pt x="5321350" y="437509"/>
                  </a:lnTo>
                  <a:lnTo>
                    <a:pt x="5326162" y="435035"/>
                  </a:lnTo>
                  <a:lnTo>
                    <a:pt x="5355013" y="433589"/>
                  </a:lnTo>
                  <a:lnTo>
                    <a:pt x="5355014" y="433589"/>
                  </a:lnTo>
                  <a:cubicBezTo>
                    <a:pt x="5364882" y="434238"/>
                    <a:pt x="5375002" y="435941"/>
                    <a:pt x="5385384" y="438465"/>
                  </a:cubicBezTo>
                  <a:cubicBezTo>
                    <a:pt x="5398721" y="441704"/>
                    <a:pt x="5412057" y="443990"/>
                    <a:pt x="5425582" y="446656"/>
                  </a:cubicBezTo>
                  <a:cubicBezTo>
                    <a:pt x="5443870" y="450466"/>
                    <a:pt x="5462351" y="454468"/>
                    <a:pt x="5480637" y="458278"/>
                  </a:cubicBezTo>
                  <a:lnTo>
                    <a:pt x="5507667" y="462803"/>
                  </a:lnTo>
                  <a:lnTo>
                    <a:pt x="5531691" y="452184"/>
                  </a:lnTo>
                  <a:lnTo>
                    <a:pt x="5531692" y="452183"/>
                  </a:lnTo>
                  <a:cubicBezTo>
                    <a:pt x="5537599" y="445133"/>
                    <a:pt x="5542648" y="441941"/>
                    <a:pt x="5547577" y="442037"/>
                  </a:cubicBezTo>
                  <a:lnTo>
                    <a:pt x="5547578" y="442037"/>
                  </a:lnTo>
                  <a:cubicBezTo>
                    <a:pt x="5552507" y="442132"/>
                    <a:pt x="5557317" y="445514"/>
                    <a:pt x="5562746" y="451610"/>
                  </a:cubicBezTo>
                  <a:cubicBezTo>
                    <a:pt x="5600467" y="494284"/>
                    <a:pt x="5646189" y="520954"/>
                    <a:pt x="5704483" y="522858"/>
                  </a:cubicBezTo>
                  <a:cubicBezTo>
                    <a:pt x="5716485" y="523241"/>
                    <a:pt x="5728678" y="525906"/>
                    <a:pt x="5740488" y="528765"/>
                  </a:cubicBezTo>
                  <a:cubicBezTo>
                    <a:pt x="5747728" y="530479"/>
                    <a:pt x="5756493" y="532385"/>
                    <a:pt x="5760873" y="537529"/>
                  </a:cubicBezTo>
                  <a:cubicBezTo>
                    <a:pt x="5794974" y="576772"/>
                    <a:pt x="5837457" y="604015"/>
                    <a:pt x="5883751" y="625924"/>
                  </a:cubicBezTo>
                  <a:lnTo>
                    <a:pt x="5883755" y="625926"/>
                  </a:lnTo>
                  <a:lnTo>
                    <a:pt x="5935945" y="643829"/>
                  </a:lnTo>
                  <a:lnTo>
                    <a:pt x="5935949" y="643830"/>
                  </a:lnTo>
                  <a:lnTo>
                    <a:pt x="5993289" y="640211"/>
                  </a:lnTo>
                  <a:lnTo>
                    <a:pt x="5993290" y="640210"/>
                  </a:lnTo>
                  <a:cubicBezTo>
                    <a:pt x="6004530" y="639068"/>
                    <a:pt x="6017484" y="639259"/>
                    <a:pt x="6026439" y="633735"/>
                  </a:cubicBezTo>
                  <a:cubicBezTo>
                    <a:pt x="6054824" y="616397"/>
                    <a:pt x="6082257" y="597729"/>
                    <a:pt x="6108737" y="577534"/>
                  </a:cubicBezTo>
                  <a:cubicBezTo>
                    <a:pt x="6120073" y="568866"/>
                    <a:pt x="6126883" y="563913"/>
                    <a:pt x="6133313" y="563843"/>
                  </a:cubicBezTo>
                  <a:lnTo>
                    <a:pt x="6133314" y="563843"/>
                  </a:lnTo>
                  <a:lnTo>
                    <a:pt x="6143189" y="567542"/>
                  </a:lnTo>
                  <a:lnTo>
                    <a:pt x="6155599" y="579438"/>
                  </a:lnTo>
                  <a:lnTo>
                    <a:pt x="6155602" y="579440"/>
                  </a:lnTo>
                  <a:cubicBezTo>
                    <a:pt x="6175797" y="601729"/>
                    <a:pt x="6200944" y="613349"/>
                    <a:pt x="6228756" y="618111"/>
                  </a:cubicBezTo>
                  <a:lnTo>
                    <a:pt x="6361539" y="635448"/>
                  </a:lnTo>
                  <a:lnTo>
                    <a:pt x="6361538" y="635448"/>
                  </a:lnTo>
                  <a:cubicBezTo>
                    <a:pt x="6317150" y="631828"/>
                    <a:pt x="6272763" y="625542"/>
                    <a:pt x="6228755" y="618111"/>
                  </a:cubicBezTo>
                  <a:cubicBezTo>
                    <a:pt x="6200943" y="613349"/>
                    <a:pt x="6175796" y="601729"/>
                    <a:pt x="6155601" y="579440"/>
                  </a:cubicBezTo>
                  <a:lnTo>
                    <a:pt x="6155599" y="579438"/>
                  </a:lnTo>
                  <a:lnTo>
                    <a:pt x="6133314" y="563843"/>
                  </a:lnTo>
                  <a:lnTo>
                    <a:pt x="6108738" y="577534"/>
                  </a:lnTo>
                  <a:cubicBezTo>
                    <a:pt x="6082258" y="597729"/>
                    <a:pt x="6054825" y="616397"/>
                    <a:pt x="6026440" y="633735"/>
                  </a:cubicBezTo>
                  <a:cubicBezTo>
                    <a:pt x="6017485" y="639259"/>
                    <a:pt x="6004531" y="639068"/>
                    <a:pt x="5993291" y="640210"/>
                  </a:cubicBezTo>
                  <a:lnTo>
                    <a:pt x="5993289" y="640211"/>
                  </a:lnTo>
                  <a:lnTo>
                    <a:pt x="5964476" y="643664"/>
                  </a:lnTo>
                  <a:lnTo>
                    <a:pt x="5935949" y="643830"/>
                  </a:lnTo>
                  <a:lnTo>
                    <a:pt x="5935948" y="643830"/>
                  </a:lnTo>
                  <a:lnTo>
                    <a:pt x="5935945" y="643829"/>
                  </a:lnTo>
                  <a:lnTo>
                    <a:pt x="5909350" y="636949"/>
                  </a:lnTo>
                  <a:lnTo>
                    <a:pt x="5883755" y="625926"/>
                  </a:lnTo>
                  <a:lnTo>
                    <a:pt x="5883750" y="625924"/>
                  </a:lnTo>
                  <a:cubicBezTo>
                    <a:pt x="5837456" y="604015"/>
                    <a:pt x="5794973" y="576772"/>
                    <a:pt x="5760872" y="537529"/>
                  </a:cubicBezTo>
                  <a:cubicBezTo>
                    <a:pt x="5756492" y="532385"/>
                    <a:pt x="5747727" y="530479"/>
                    <a:pt x="5740487" y="528765"/>
                  </a:cubicBezTo>
                  <a:cubicBezTo>
                    <a:pt x="5728677" y="525906"/>
                    <a:pt x="5716484" y="523241"/>
                    <a:pt x="5704482" y="522858"/>
                  </a:cubicBezTo>
                  <a:cubicBezTo>
                    <a:pt x="5646188" y="520954"/>
                    <a:pt x="5600466" y="494284"/>
                    <a:pt x="5562745" y="451610"/>
                  </a:cubicBezTo>
                  <a:lnTo>
                    <a:pt x="5547577" y="442037"/>
                  </a:lnTo>
                  <a:lnTo>
                    <a:pt x="5531693" y="452183"/>
                  </a:lnTo>
                  <a:lnTo>
                    <a:pt x="5531691" y="452184"/>
                  </a:lnTo>
                  <a:lnTo>
                    <a:pt x="5520421" y="460582"/>
                  </a:lnTo>
                  <a:lnTo>
                    <a:pt x="5507667" y="462803"/>
                  </a:lnTo>
                  <a:lnTo>
                    <a:pt x="5507666" y="462803"/>
                  </a:lnTo>
                  <a:cubicBezTo>
                    <a:pt x="5498831" y="462755"/>
                    <a:pt x="5489496" y="460183"/>
                    <a:pt x="5480636" y="458278"/>
                  </a:cubicBezTo>
                  <a:cubicBezTo>
                    <a:pt x="5462350" y="454468"/>
                    <a:pt x="5443869" y="450466"/>
                    <a:pt x="5425581" y="446656"/>
                  </a:cubicBezTo>
                  <a:cubicBezTo>
                    <a:pt x="5412056" y="443990"/>
                    <a:pt x="5398720" y="441704"/>
                    <a:pt x="5385383" y="438465"/>
                  </a:cubicBezTo>
                  <a:lnTo>
                    <a:pt x="5355013" y="433589"/>
                  </a:lnTo>
                  <a:lnTo>
                    <a:pt x="5321350" y="437509"/>
                  </a:lnTo>
                  <a:lnTo>
                    <a:pt x="5272796" y="462468"/>
                  </a:lnTo>
                  <a:lnTo>
                    <a:pt x="5243613" y="478254"/>
                  </a:lnTo>
                  <a:lnTo>
                    <a:pt x="5229433" y="485925"/>
                  </a:lnTo>
                  <a:cubicBezTo>
                    <a:pt x="5213597" y="489759"/>
                    <a:pt x="5196594" y="489711"/>
                    <a:pt x="5179067" y="486091"/>
                  </a:cubicBezTo>
                  <a:lnTo>
                    <a:pt x="5179066" y="486091"/>
                  </a:lnTo>
                  <a:cubicBezTo>
                    <a:pt x="5176875" y="485615"/>
                    <a:pt x="5174399" y="484425"/>
                    <a:pt x="5172089" y="483545"/>
                  </a:cubicBezTo>
                  <a:lnTo>
                    <a:pt x="5166113" y="482853"/>
                  </a:lnTo>
                  <a:lnTo>
                    <a:pt x="5133224" y="489569"/>
                  </a:lnTo>
                  <a:lnTo>
                    <a:pt x="5133223" y="489569"/>
                  </a:lnTo>
                  <a:lnTo>
                    <a:pt x="5133219" y="489567"/>
                  </a:lnTo>
                  <a:lnTo>
                    <a:pt x="5102460" y="482424"/>
                  </a:lnTo>
                  <a:lnTo>
                    <a:pt x="5087443" y="476540"/>
                  </a:lnTo>
                  <a:lnTo>
                    <a:pt x="5087422" y="476534"/>
                  </a:lnTo>
                  <a:lnTo>
                    <a:pt x="5070584" y="470217"/>
                  </a:lnTo>
                  <a:lnTo>
                    <a:pt x="5041527" y="463422"/>
                  </a:lnTo>
                  <a:lnTo>
                    <a:pt x="5041520" y="463420"/>
                  </a:lnTo>
                  <a:cubicBezTo>
                    <a:pt x="5022851" y="462278"/>
                    <a:pt x="5003800" y="448180"/>
                    <a:pt x="4987036" y="436941"/>
                  </a:cubicBezTo>
                  <a:lnTo>
                    <a:pt x="4957452" y="419659"/>
                  </a:lnTo>
                  <a:lnTo>
                    <a:pt x="4933804" y="412107"/>
                  </a:lnTo>
                  <a:lnTo>
                    <a:pt x="4912168" y="413509"/>
                  </a:lnTo>
                  <a:cubicBezTo>
                    <a:pt x="4904357" y="415271"/>
                    <a:pt x="4896713" y="415783"/>
                    <a:pt x="4889275" y="415214"/>
                  </a:cubicBezTo>
                  <a:lnTo>
                    <a:pt x="4889274" y="415214"/>
                  </a:lnTo>
                  <a:lnTo>
                    <a:pt x="4867613" y="410436"/>
                  </a:lnTo>
                  <a:lnTo>
                    <a:pt x="4863342" y="407685"/>
                  </a:lnTo>
                  <a:lnTo>
                    <a:pt x="4857316" y="405935"/>
                  </a:lnTo>
                  <a:cubicBezTo>
                    <a:pt x="4847213" y="400792"/>
                    <a:pt x="4837702" y="393791"/>
                    <a:pt x="4828915" y="385504"/>
                  </a:cubicBezTo>
                  <a:lnTo>
                    <a:pt x="4800482" y="370668"/>
                  </a:lnTo>
                  <a:lnTo>
                    <a:pt x="4767764" y="371977"/>
                  </a:lnTo>
                  <a:cubicBezTo>
                    <a:pt x="4738235" y="377883"/>
                    <a:pt x="4707564" y="378265"/>
                    <a:pt x="4677655" y="381884"/>
                  </a:cubicBezTo>
                  <a:cubicBezTo>
                    <a:pt x="4671176" y="382646"/>
                    <a:pt x="4662986" y="385314"/>
                    <a:pt x="4659174" y="389886"/>
                  </a:cubicBezTo>
                  <a:cubicBezTo>
                    <a:pt x="4612500" y="446656"/>
                    <a:pt x="4546776" y="447228"/>
                    <a:pt x="4482004" y="449896"/>
                  </a:cubicBezTo>
                  <a:cubicBezTo>
                    <a:pt x="4442761" y="451610"/>
                    <a:pt x="4403325" y="451610"/>
                    <a:pt x="4363890" y="450658"/>
                  </a:cubicBezTo>
                  <a:lnTo>
                    <a:pt x="4363889" y="450658"/>
                  </a:lnTo>
                  <a:cubicBezTo>
                    <a:pt x="4350553" y="450466"/>
                    <a:pt x="4336456" y="447418"/>
                    <a:pt x="4324644" y="441704"/>
                  </a:cubicBezTo>
                  <a:cubicBezTo>
                    <a:pt x="4300069" y="429701"/>
                    <a:pt x="4277400" y="414081"/>
                    <a:pt x="4253013" y="401888"/>
                  </a:cubicBezTo>
                  <a:close/>
                  <a:moveTo>
                    <a:pt x="4165382" y="392362"/>
                  </a:moveTo>
                  <a:lnTo>
                    <a:pt x="4165383" y="392362"/>
                  </a:lnTo>
                  <a:lnTo>
                    <a:pt x="4192387" y="396267"/>
                  </a:lnTo>
                  <a:lnTo>
                    <a:pt x="4192386" y="396267"/>
                  </a:lnTo>
                  <a:cubicBezTo>
                    <a:pt x="4182766" y="396363"/>
                    <a:pt x="4173479" y="395791"/>
                    <a:pt x="4165382" y="392362"/>
                  </a:cubicBezTo>
                  <a:close/>
                  <a:moveTo>
                    <a:pt x="3885337" y="379980"/>
                  </a:moveTo>
                  <a:lnTo>
                    <a:pt x="3885338" y="379980"/>
                  </a:lnTo>
                  <a:lnTo>
                    <a:pt x="3885341" y="379982"/>
                  </a:lnTo>
                  <a:lnTo>
                    <a:pt x="3962157" y="411865"/>
                  </a:lnTo>
                  <a:lnTo>
                    <a:pt x="3962159" y="411865"/>
                  </a:lnTo>
                  <a:lnTo>
                    <a:pt x="4043837" y="396173"/>
                  </a:lnTo>
                  <a:lnTo>
                    <a:pt x="4043838" y="396172"/>
                  </a:lnTo>
                  <a:cubicBezTo>
                    <a:pt x="4063841" y="387409"/>
                    <a:pt x="4083701" y="382027"/>
                    <a:pt x="4103824" y="381051"/>
                  </a:cubicBezTo>
                  <a:lnTo>
                    <a:pt x="4103825" y="381051"/>
                  </a:lnTo>
                  <a:lnTo>
                    <a:pt x="4134255" y="383018"/>
                  </a:lnTo>
                  <a:lnTo>
                    <a:pt x="4165381" y="392362"/>
                  </a:lnTo>
                  <a:lnTo>
                    <a:pt x="4103825" y="381051"/>
                  </a:lnTo>
                  <a:lnTo>
                    <a:pt x="4043839" y="396172"/>
                  </a:lnTo>
                  <a:lnTo>
                    <a:pt x="4043837" y="396173"/>
                  </a:lnTo>
                  <a:lnTo>
                    <a:pt x="4002409" y="409475"/>
                  </a:lnTo>
                  <a:lnTo>
                    <a:pt x="3962159" y="411865"/>
                  </a:lnTo>
                  <a:lnTo>
                    <a:pt x="3962158" y="411865"/>
                  </a:lnTo>
                  <a:lnTo>
                    <a:pt x="3962157" y="411865"/>
                  </a:lnTo>
                  <a:lnTo>
                    <a:pt x="3923124" y="402361"/>
                  </a:lnTo>
                  <a:lnTo>
                    <a:pt x="3885341" y="379982"/>
                  </a:lnTo>
                  <a:close/>
                  <a:moveTo>
                    <a:pt x="3669899" y="394577"/>
                  </a:moveTo>
                  <a:lnTo>
                    <a:pt x="3680163" y="397173"/>
                  </a:lnTo>
                  <a:lnTo>
                    <a:pt x="3734836" y="393125"/>
                  </a:lnTo>
                  <a:lnTo>
                    <a:pt x="3734837" y="393125"/>
                  </a:lnTo>
                  <a:cubicBezTo>
                    <a:pt x="3741315" y="392173"/>
                    <a:pt x="3749125" y="390839"/>
                    <a:pt x="3754652" y="393507"/>
                  </a:cubicBezTo>
                  <a:lnTo>
                    <a:pt x="3789775" y="399864"/>
                  </a:lnTo>
                  <a:lnTo>
                    <a:pt x="3822471" y="384932"/>
                  </a:lnTo>
                  <a:cubicBezTo>
                    <a:pt x="3831901" y="377884"/>
                    <a:pt x="3842045" y="372264"/>
                    <a:pt x="3852618" y="370597"/>
                  </a:cubicBezTo>
                  <a:lnTo>
                    <a:pt x="3852619" y="370597"/>
                  </a:lnTo>
                  <a:lnTo>
                    <a:pt x="3868763" y="371377"/>
                  </a:lnTo>
                  <a:lnTo>
                    <a:pt x="3885336" y="379980"/>
                  </a:lnTo>
                  <a:lnTo>
                    <a:pt x="3852619" y="370597"/>
                  </a:lnTo>
                  <a:lnTo>
                    <a:pt x="3822472" y="384932"/>
                  </a:lnTo>
                  <a:cubicBezTo>
                    <a:pt x="3811613" y="393124"/>
                    <a:pt x="3800896" y="398269"/>
                    <a:pt x="3789776" y="399864"/>
                  </a:cubicBezTo>
                  <a:lnTo>
                    <a:pt x="3789775" y="399864"/>
                  </a:lnTo>
                  <a:cubicBezTo>
                    <a:pt x="3778654" y="401460"/>
                    <a:pt x="3767129" y="399507"/>
                    <a:pt x="3754651" y="393507"/>
                  </a:cubicBezTo>
                  <a:lnTo>
                    <a:pt x="3734837" y="393125"/>
                  </a:lnTo>
                  <a:lnTo>
                    <a:pt x="3680163" y="397173"/>
                  </a:lnTo>
                  <a:lnTo>
                    <a:pt x="3680162" y="397173"/>
                  </a:lnTo>
                  <a:close/>
                  <a:moveTo>
                    <a:pt x="2836171" y="465063"/>
                  </a:moveTo>
                  <a:lnTo>
                    <a:pt x="2848792" y="456372"/>
                  </a:lnTo>
                  <a:cubicBezTo>
                    <a:pt x="2865009" y="451372"/>
                    <a:pt x="2881306" y="445515"/>
                    <a:pt x="2897784" y="440769"/>
                  </a:cubicBezTo>
                  <a:lnTo>
                    <a:pt x="2903549" y="439740"/>
                  </a:lnTo>
                  <a:lnTo>
                    <a:pt x="2914327" y="436466"/>
                  </a:lnTo>
                  <a:lnTo>
                    <a:pt x="2947858" y="431835"/>
                  </a:lnTo>
                  <a:lnTo>
                    <a:pt x="2947861" y="431834"/>
                  </a:lnTo>
                  <a:lnTo>
                    <a:pt x="2947862" y="431834"/>
                  </a:lnTo>
                  <a:cubicBezTo>
                    <a:pt x="2959156" y="431465"/>
                    <a:pt x="2970575" y="432465"/>
                    <a:pt x="2982148" y="435418"/>
                  </a:cubicBezTo>
                  <a:lnTo>
                    <a:pt x="3077401" y="447111"/>
                  </a:lnTo>
                  <a:lnTo>
                    <a:pt x="3172653" y="434656"/>
                  </a:lnTo>
                  <a:cubicBezTo>
                    <a:pt x="3276479" y="408747"/>
                    <a:pt x="3380304" y="381315"/>
                    <a:pt x="3489466" y="387029"/>
                  </a:cubicBezTo>
                  <a:cubicBezTo>
                    <a:pt x="3507562" y="387981"/>
                    <a:pt x="3529089" y="376360"/>
                    <a:pt x="3544712" y="364930"/>
                  </a:cubicBezTo>
                  <a:cubicBezTo>
                    <a:pt x="3559667" y="354072"/>
                    <a:pt x="3566811" y="348213"/>
                    <a:pt x="3574407" y="347308"/>
                  </a:cubicBezTo>
                  <a:lnTo>
                    <a:pt x="3574408" y="347308"/>
                  </a:lnTo>
                  <a:cubicBezTo>
                    <a:pt x="3582004" y="346403"/>
                    <a:pt x="3590053" y="350452"/>
                    <a:pt x="3606817" y="359406"/>
                  </a:cubicBezTo>
                  <a:cubicBezTo>
                    <a:pt x="3614819" y="363788"/>
                    <a:pt x="3624725" y="366454"/>
                    <a:pt x="3630632" y="372932"/>
                  </a:cubicBezTo>
                  <a:lnTo>
                    <a:pt x="3651953" y="388826"/>
                  </a:lnTo>
                  <a:lnTo>
                    <a:pt x="3630631" y="372932"/>
                  </a:lnTo>
                  <a:cubicBezTo>
                    <a:pt x="3624724" y="366454"/>
                    <a:pt x="3614818" y="363788"/>
                    <a:pt x="3606816" y="359406"/>
                  </a:cubicBezTo>
                  <a:cubicBezTo>
                    <a:pt x="3598434" y="354929"/>
                    <a:pt x="3592231" y="351678"/>
                    <a:pt x="3587173" y="349660"/>
                  </a:cubicBezTo>
                  <a:lnTo>
                    <a:pt x="3574407" y="347308"/>
                  </a:lnTo>
                  <a:lnTo>
                    <a:pt x="3562320" y="352387"/>
                  </a:lnTo>
                  <a:cubicBezTo>
                    <a:pt x="3557715" y="355322"/>
                    <a:pt x="3552190" y="359501"/>
                    <a:pt x="3544713" y="364930"/>
                  </a:cubicBezTo>
                  <a:cubicBezTo>
                    <a:pt x="3529090" y="376360"/>
                    <a:pt x="3507563" y="387981"/>
                    <a:pt x="3489467" y="387029"/>
                  </a:cubicBezTo>
                  <a:cubicBezTo>
                    <a:pt x="3380305" y="381315"/>
                    <a:pt x="3276480" y="408747"/>
                    <a:pt x="3172654" y="434656"/>
                  </a:cubicBezTo>
                  <a:cubicBezTo>
                    <a:pt x="3140649" y="442658"/>
                    <a:pt x="3109025" y="446896"/>
                    <a:pt x="3077401" y="447111"/>
                  </a:cubicBezTo>
                  <a:lnTo>
                    <a:pt x="3077400" y="447111"/>
                  </a:lnTo>
                  <a:cubicBezTo>
                    <a:pt x="3045776" y="447325"/>
                    <a:pt x="3014152" y="443515"/>
                    <a:pt x="2982147" y="435418"/>
                  </a:cubicBezTo>
                  <a:lnTo>
                    <a:pt x="2947862" y="431834"/>
                  </a:lnTo>
                  <a:lnTo>
                    <a:pt x="2947858" y="431835"/>
                  </a:lnTo>
                  <a:lnTo>
                    <a:pt x="2903549" y="439740"/>
                  </a:lnTo>
                  <a:lnTo>
                    <a:pt x="2848793" y="456372"/>
                  </a:lnTo>
                  <a:cubicBezTo>
                    <a:pt x="2844316" y="457705"/>
                    <a:pt x="2839982" y="460991"/>
                    <a:pt x="2836172" y="465063"/>
                  </a:cubicBezTo>
                  <a:close/>
                  <a:moveTo>
                    <a:pt x="1268757" y="18376"/>
                  </a:moveTo>
                  <a:cubicBezTo>
                    <a:pt x="1275401" y="18828"/>
                    <a:pt x="1281688" y="20400"/>
                    <a:pt x="1286069" y="23543"/>
                  </a:cubicBezTo>
                  <a:cubicBezTo>
                    <a:pt x="1306929" y="38116"/>
                    <a:pt x="1328552" y="44356"/>
                    <a:pt x="1350627" y="45880"/>
                  </a:cubicBezTo>
                  <a:lnTo>
                    <a:pt x="1413839" y="40286"/>
                  </a:lnTo>
                  <a:lnTo>
                    <a:pt x="1350626" y="45881"/>
                  </a:lnTo>
                  <a:cubicBezTo>
                    <a:pt x="1328551" y="44356"/>
                    <a:pt x="1306929" y="38117"/>
                    <a:pt x="1286068" y="23543"/>
                  </a:cubicBezTo>
                  <a:close/>
                  <a:moveTo>
                    <a:pt x="313532" y="14019"/>
                  </a:moveTo>
                  <a:lnTo>
                    <a:pt x="313533" y="14018"/>
                  </a:lnTo>
                  <a:cubicBezTo>
                    <a:pt x="316389" y="9826"/>
                    <a:pt x="330298" y="12112"/>
                    <a:pt x="338870" y="13446"/>
                  </a:cubicBezTo>
                  <a:lnTo>
                    <a:pt x="338902" y="13453"/>
                  </a:lnTo>
                  <a:lnTo>
                    <a:pt x="395639" y="23353"/>
                  </a:lnTo>
                  <a:lnTo>
                    <a:pt x="367327" y="19543"/>
                  </a:lnTo>
                  <a:lnTo>
                    <a:pt x="338902" y="13453"/>
                  </a:lnTo>
                  <a:lnTo>
                    <a:pt x="338869" y="13447"/>
                  </a:lnTo>
                  <a:cubicBezTo>
                    <a:pt x="334583" y="12780"/>
                    <a:pt x="328963" y="11875"/>
                    <a:pt x="324057" y="11661"/>
                  </a:cubicBezTo>
                  <a:close/>
                  <a:moveTo>
                    <a:pt x="281567" y="36346"/>
                  </a:moveTo>
                  <a:lnTo>
                    <a:pt x="295414" y="31451"/>
                  </a:lnTo>
                  <a:lnTo>
                    <a:pt x="295414" y="31452"/>
                  </a:lnTo>
                  <a:close/>
                  <a:moveTo>
                    <a:pt x="24485" y="23026"/>
                  </a:moveTo>
                  <a:lnTo>
                    <a:pt x="74128" y="20763"/>
                  </a:lnTo>
                  <a:cubicBezTo>
                    <a:pt x="91491" y="21686"/>
                    <a:pt x="108702" y="23996"/>
                    <a:pt x="125860" y="26687"/>
                  </a:cubicBezTo>
                  <a:lnTo>
                    <a:pt x="153386" y="31082"/>
                  </a:lnTo>
                  <a:lnTo>
                    <a:pt x="228943" y="39355"/>
                  </a:lnTo>
                  <a:lnTo>
                    <a:pt x="177270" y="34896"/>
                  </a:lnTo>
                  <a:lnTo>
                    <a:pt x="153386" y="31082"/>
                  </a:lnTo>
                  <a:lnTo>
                    <a:pt x="151568" y="30883"/>
                  </a:lnTo>
                  <a:cubicBezTo>
                    <a:pt x="125875" y="26653"/>
                    <a:pt x="100173" y="22148"/>
                    <a:pt x="74128" y="20764"/>
                  </a:cubicBezTo>
                  <a:close/>
                  <a:moveTo>
                    <a:pt x="0" y="29969"/>
                  </a:moveTo>
                  <a:lnTo>
                    <a:pt x="0" y="494077"/>
                  </a:lnTo>
                  <a:lnTo>
                    <a:pt x="2816" y="492950"/>
                  </a:lnTo>
                  <a:cubicBezTo>
                    <a:pt x="21485" y="484568"/>
                    <a:pt x="43011" y="481900"/>
                    <a:pt x="63586" y="478851"/>
                  </a:cubicBezTo>
                  <a:cubicBezTo>
                    <a:pt x="101307" y="473327"/>
                    <a:pt x="139218" y="469897"/>
                    <a:pt x="176938" y="464945"/>
                  </a:cubicBezTo>
                  <a:cubicBezTo>
                    <a:pt x="184940" y="463801"/>
                    <a:pt x="194084" y="461707"/>
                    <a:pt x="200181" y="456943"/>
                  </a:cubicBezTo>
                  <a:cubicBezTo>
                    <a:pt x="241900" y="424938"/>
                    <a:pt x="292578" y="415985"/>
                    <a:pt x="340773" y="419031"/>
                  </a:cubicBezTo>
                  <a:cubicBezTo>
                    <a:pt x="378685" y="421320"/>
                    <a:pt x="415834" y="423034"/>
                    <a:pt x="453363" y="419796"/>
                  </a:cubicBezTo>
                  <a:cubicBezTo>
                    <a:pt x="456221" y="419604"/>
                    <a:pt x="460031" y="419986"/>
                    <a:pt x="462125" y="421510"/>
                  </a:cubicBezTo>
                  <a:cubicBezTo>
                    <a:pt x="475080" y="431606"/>
                    <a:pt x="488606" y="432368"/>
                    <a:pt x="505181" y="434082"/>
                  </a:cubicBezTo>
                  <a:cubicBezTo>
                    <a:pt x="528614" y="436560"/>
                    <a:pt x="550140" y="434844"/>
                    <a:pt x="571859" y="430654"/>
                  </a:cubicBezTo>
                  <a:cubicBezTo>
                    <a:pt x="587671" y="427606"/>
                    <a:pt x="603672" y="421320"/>
                    <a:pt x="617771" y="413317"/>
                  </a:cubicBezTo>
                  <a:cubicBezTo>
                    <a:pt x="637391" y="402077"/>
                    <a:pt x="656254" y="397697"/>
                    <a:pt x="674922" y="412555"/>
                  </a:cubicBezTo>
                  <a:cubicBezTo>
                    <a:pt x="695115" y="428368"/>
                    <a:pt x="717976" y="422844"/>
                    <a:pt x="740267" y="423414"/>
                  </a:cubicBezTo>
                  <a:cubicBezTo>
                    <a:pt x="749981" y="423606"/>
                    <a:pt x="760269" y="423224"/>
                    <a:pt x="769604" y="425700"/>
                  </a:cubicBezTo>
                  <a:cubicBezTo>
                    <a:pt x="796654" y="432750"/>
                    <a:pt x="822755" y="443418"/>
                    <a:pt x="850188" y="448180"/>
                  </a:cubicBezTo>
                  <a:cubicBezTo>
                    <a:pt x="865429" y="450847"/>
                    <a:pt x="882383" y="446084"/>
                    <a:pt x="898197" y="442656"/>
                  </a:cubicBezTo>
                  <a:cubicBezTo>
                    <a:pt x="914199" y="439036"/>
                    <a:pt x="930010" y="433512"/>
                    <a:pt x="945443" y="427796"/>
                  </a:cubicBezTo>
                  <a:cubicBezTo>
                    <a:pt x="955919" y="423986"/>
                    <a:pt x="967349" y="420366"/>
                    <a:pt x="975732" y="413507"/>
                  </a:cubicBezTo>
                  <a:cubicBezTo>
                    <a:pt x="994784" y="397887"/>
                    <a:pt x="1014405" y="395219"/>
                    <a:pt x="1036886" y="403411"/>
                  </a:cubicBezTo>
                  <a:cubicBezTo>
                    <a:pt x="1040314" y="404745"/>
                    <a:pt x="1044314" y="404745"/>
                    <a:pt x="1048124" y="404935"/>
                  </a:cubicBezTo>
                  <a:cubicBezTo>
                    <a:pt x="1109090" y="408935"/>
                    <a:pt x="1170050" y="411413"/>
                    <a:pt x="1230632" y="417509"/>
                  </a:cubicBezTo>
                  <a:cubicBezTo>
                    <a:pt x="1255205" y="419986"/>
                    <a:pt x="1278828" y="430844"/>
                    <a:pt x="1303023" y="437702"/>
                  </a:cubicBezTo>
                  <a:cubicBezTo>
                    <a:pt x="1307977" y="439036"/>
                    <a:pt x="1313503" y="441132"/>
                    <a:pt x="1318455" y="440178"/>
                  </a:cubicBezTo>
                  <a:cubicBezTo>
                    <a:pt x="1372367" y="430654"/>
                    <a:pt x="1422853" y="444560"/>
                    <a:pt x="1472574" y="462849"/>
                  </a:cubicBezTo>
                  <a:cubicBezTo>
                    <a:pt x="1477716" y="464755"/>
                    <a:pt x="1484003" y="464183"/>
                    <a:pt x="1489719" y="463801"/>
                  </a:cubicBezTo>
                  <a:cubicBezTo>
                    <a:pt x="1505723" y="462469"/>
                    <a:pt x="1523058" y="455801"/>
                    <a:pt x="1537536" y="459801"/>
                  </a:cubicBezTo>
                  <a:cubicBezTo>
                    <a:pt x="1576018" y="470851"/>
                    <a:pt x="1614119" y="484186"/>
                    <a:pt x="1650316" y="500950"/>
                  </a:cubicBezTo>
                  <a:cubicBezTo>
                    <a:pt x="1687085" y="517905"/>
                    <a:pt x="1721184" y="532193"/>
                    <a:pt x="1763286" y="515049"/>
                  </a:cubicBezTo>
                  <a:cubicBezTo>
                    <a:pt x="1781193" y="507808"/>
                    <a:pt x="1804815" y="512953"/>
                    <a:pt x="1825392" y="514857"/>
                  </a:cubicBezTo>
                  <a:cubicBezTo>
                    <a:pt x="1840440" y="516381"/>
                    <a:pt x="1854919" y="524955"/>
                    <a:pt x="1869779" y="524955"/>
                  </a:cubicBezTo>
                  <a:cubicBezTo>
                    <a:pt x="1909407" y="524955"/>
                    <a:pt x="1944648" y="535051"/>
                    <a:pt x="1978939" y="555626"/>
                  </a:cubicBezTo>
                  <a:cubicBezTo>
                    <a:pt x="1992278" y="563626"/>
                    <a:pt x="2013042" y="558292"/>
                    <a:pt x="2030377" y="560388"/>
                  </a:cubicBezTo>
                  <a:cubicBezTo>
                    <a:pt x="2048667" y="562864"/>
                    <a:pt x="2067524" y="565150"/>
                    <a:pt x="2085053" y="570677"/>
                  </a:cubicBezTo>
                  <a:cubicBezTo>
                    <a:pt x="2130392" y="585155"/>
                    <a:pt x="2175162" y="601538"/>
                    <a:pt x="2220311" y="616778"/>
                  </a:cubicBezTo>
                  <a:cubicBezTo>
                    <a:pt x="2257458" y="629353"/>
                    <a:pt x="2294038" y="619446"/>
                    <a:pt x="2330805" y="614112"/>
                  </a:cubicBezTo>
                  <a:cubicBezTo>
                    <a:pt x="2353858" y="610682"/>
                    <a:pt x="2375382" y="602490"/>
                    <a:pt x="2401291" y="614682"/>
                  </a:cubicBezTo>
                  <a:cubicBezTo>
                    <a:pt x="2426058" y="626304"/>
                    <a:pt x="2457491" y="623636"/>
                    <a:pt x="2485306" y="629923"/>
                  </a:cubicBezTo>
                  <a:cubicBezTo>
                    <a:pt x="2508741" y="635257"/>
                    <a:pt x="2531408" y="643831"/>
                    <a:pt x="2554078" y="652213"/>
                  </a:cubicBezTo>
                  <a:cubicBezTo>
                    <a:pt x="2584941" y="663644"/>
                    <a:pt x="2615420" y="675644"/>
                    <a:pt x="2649142" y="669930"/>
                  </a:cubicBezTo>
                  <a:cubicBezTo>
                    <a:pt x="2687435" y="663452"/>
                    <a:pt x="2713722" y="687836"/>
                    <a:pt x="2743825" y="704031"/>
                  </a:cubicBezTo>
                  <a:cubicBezTo>
                    <a:pt x="2764589" y="715079"/>
                    <a:pt x="2787258" y="723272"/>
                    <a:pt x="2809929" y="730130"/>
                  </a:cubicBezTo>
                  <a:cubicBezTo>
                    <a:pt x="2840218" y="739084"/>
                    <a:pt x="2871461" y="744418"/>
                    <a:pt x="2901942" y="753181"/>
                  </a:cubicBezTo>
                  <a:cubicBezTo>
                    <a:pt x="2948046" y="766325"/>
                    <a:pt x="2994721" y="776613"/>
                    <a:pt x="3042727" y="769373"/>
                  </a:cubicBezTo>
                  <a:cubicBezTo>
                    <a:pt x="3064826" y="766135"/>
                    <a:pt x="3085402" y="766325"/>
                    <a:pt x="3107499" y="771089"/>
                  </a:cubicBezTo>
                  <a:cubicBezTo>
                    <a:pt x="3143694" y="778899"/>
                    <a:pt x="3180843" y="779852"/>
                    <a:pt x="3209992" y="808998"/>
                  </a:cubicBezTo>
                  <a:cubicBezTo>
                    <a:pt x="3220279" y="819287"/>
                    <a:pt x="3238757" y="821953"/>
                    <a:pt x="3253808" y="827287"/>
                  </a:cubicBezTo>
                  <a:cubicBezTo>
                    <a:pt x="3271144" y="833575"/>
                    <a:pt x="3283907" y="830335"/>
                    <a:pt x="3293243" y="812047"/>
                  </a:cubicBezTo>
                  <a:cubicBezTo>
                    <a:pt x="3297433" y="803856"/>
                    <a:pt x="3309436" y="795854"/>
                    <a:pt x="3318770" y="794520"/>
                  </a:cubicBezTo>
                  <a:cubicBezTo>
                    <a:pt x="3346775" y="790520"/>
                    <a:pt x="3372494" y="796426"/>
                    <a:pt x="3399545" y="809381"/>
                  </a:cubicBezTo>
                  <a:cubicBezTo>
                    <a:pt x="3424882" y="821573"/>
                    <a:pt x="3456507" y="820239"/>
                    <a:pt x="3485274" y="825001"/>
                  </a:cubicBezTo>
                  <a:cubicBezTo>
                    <a:pt x="3505656" y="828431"/>
                    <a:pt x="3526041" y="835479"/>
                    <a:pt x="3546616" y="835479"/>
                  </a:cubicBezTo>
                  <a:cubicBezTo>
                    <a:pt x="3572145" y="835479"/>
                    <a:pt x="3597481" y="829383"/>
                    <a:pt x="3623200" y="827097"/>
                  </a:cubicBezTo>
                  <a:cubicBezTo>
                    <a:pt x="3643203" y="825193"/>
                    <a:pt x="3663588" y="825955"/>
                    <a:pt x="3683590" y="823669"/>
                  </a:cubicBezTo>
                  <a:cubicBezTo>
                    <a:pt x="3699975" y="821953"/>
                    <a:pt x="3716167" y="817573"/>
                    <a:pt x="3732360" y="813953"/>
                  </a:cubicBezTo>
                  <a:cubicBezTo>
                    <a:pt x="3738266" y="812619"/>
                    <a:pt x="3744172" y="807474"/>
                    <a:pt x="3749505" y="808236"/>
                  </a:cubicBezTo>
                  <a:cubicBezTo>
                    <a:pt x="3802466" y="816429"/>
                    <a:pt x="3840568" y="779852"/>
                    <a:pt x="3885337" y="763659"/>
                  </a:cubicBezTo>
                  <a:cubicBezTo>
                    <a:pt x="3932393" y="746512"/>
                    <a:pt x="3977924" y="720224"/>
                    <a:pt x="4030502" y="728034"/>
                  </a:cubicBezTo>
                  <a:cubicBezTo>
                    <a:pt x="4062317" y="732796"/>
                    <a:pt x="4092988" y="743846"/>
                    <a:pt x="4124613" y="750515"/>
                  </a:cubicBezTo>
                  <a:cubicBezTo>
                    <a:pt x="4135853" y="752801"/>
                    <a:pt x="4148426" y="752419"/>
                    <a:pt x="4159666" y="750133"/>
                  </a:cubicBezTo>
                  <a:cubicBezTo>
                    <a:pt x="4213960" y="739654"/>
                    <a:pt x="4267492" y="738130"/>
                    <a:pt x="4320836" y="755277"/>
                  </a:cubicBezTo>
                  <a:cubicBezTo>
                    <a:pt x="4329978" y="758135"/>
                    <a:pt x="4339694" y="760801"/>
                    <a:pt x="4349221" y="760801"/>
                  </a:cubicBezTo>
                  <a:cubicBezTo>
                    <a:pt x="4401418" y="760801"/>
                    <a:pt x="4452664" y="756801"/>
                    <a:pt x="4502578" y="738130"/>
                  </a:cubicBezTo>
                  <a:cubicBezTo>
                    <a:pt x="4519342" y="731844"/>
                    <a:pt x="4539727" y="735844"/>
                    <a:pt x="4558206" y="734320"/>
                  </a:cubicBezTo>
                  <a:cubicBezTo>
                    <a:pt x="4575350" y="732988"/>
                    <a:pt x="4592877" y="732416"/>
                    <a:pt x="4609451" y="728034"/>
                  </a:cubicBezTo>
                  <a:cubicBezTo>
                    <a:pt x="4633646" y="721558"/>
                    <a:pt x="4656125" y="720796"/>
                    <a:pt x="4681082" y="726510"/>
                  </a:cubicBezTo>
                  <a:cubicBezTo>
                    <a:pt x="4704894" y="731844"/>
                    <a:pt x="4730613" y="729178"/>
                    <a:pt x="4755380" y="729368"/>
                  </a:cubicBezTo>
                  <a:cubicBezTo>
                    <a:pt x="4783003" y="729558"/>
                    <a:pt x="4810626" y="729748"/>
                    <a:pt x="4838249" y="728796"/>
                  </a:cubicBezTo>
                  <a:cubicBezTo>
                    <a:pt x="4849299" y="728416"/>
                    <a:pt x="4861872" y="720796"/>
                    <a:pt x="4871018" y="723844"/>
                  </a:cubicBezTo>
                  <a:cubicBezTo>
                    <a:pt x="4900545" y="734130"/>
                    <a:pt x="4930074" y="721748"/>
                    <a:pt x="4959601" y="727272"/>
                  </a:cubicBezTo>
                  <a:cubicBezTo>
                    <a:pt x="4974081" y="730130"/>
                    <a:pt x="4990464" y="722320"/>
                    <a:pt x="5006085" y="721558"/>
                  </a:cubicBezTo>
                  <a:cubicBezTo>
                    <a:pt x="5031613" y="720224"/>
                    <a:pt x="5057140" y="720796"/>
                    <a:pt x="5082669" y="720414"/>
                  </a:cubicBezTo>
                  <a:cubicBezTo>
                    <a:pt x="5091051" y="720224"/>
                    <a:pt x="5099244" y="719462"/>
                    <a:pt x="5107626" y="719079"/>
                  </a:cubicBezTo>
                  <a:cubicBezTo>
                    <a:pt x="5115056" y="718699"/>
                    <a:pt x="5122866" y="716985"/>
                    <a:pt x="5129915" y="718317"/>
                  </a:cubicBezTo>
                  <a:cubicBezTo>
                    <a:pt x="5155444" y="723082"/>
                    <a:pt x="5180590" y="730892"/>
                    <a:pt x="5206307" y="733940"/>
                  </a:cubicBezTo>
                  <a:cubicBezTo>
                    <a:pt x="5228596" y="736606"/>
                    <a:pt x="5251649" y="732988"/>
                    <a:pt x="5274128" y="734892"/>
                  </a:cubicBezTo>
                  <a:cubicBezTo>
                    <a:pt x="5313753" y="738130"/>
                    <a:pt x="5353378" y="743846"/>
                    <a:pt x="5393004" y="747466"/>
                  </a:cubicBezTo>
                  <a:cubicBezTo>
                    <a:pt x="5401578" y="748228"/>
                    <a:pt x="5410530" y="743464"/>
                    <a:pt x="5419294" y="743084"/>
                  </a:cubicBezTo>
                  <a:cubicBezTo>
                    <a:pt x="5446727" y="742132"/>
                    <a:pt x="5474160" y="741940"/>
                    <a:pt x="5501593" y="741370"/>
                  </a:cubicBezTo>
                  <a:cubicBezTo>
                    <a:pt x="5517214" y="741178"/>
                    <a:pt x="5533026" y="741750"/>
                    <a:pt x="5548459" y="740036"/>
                  </a:cubicBezTo>
                  <a:cubicBezTo>
                    <a:pt x="5568841" y="737750"/>
                    <a:pt x="5587320" y="734320"/>
                    <a:pt x="5606371" y="749180"/>
                  </a:cubicBezTo>
                  <a:cubicBezTo>
                    <a:pt x="5635710" y="772231"/>
                    <a:pt x="5673049" y="763277"/>
                    <a:pt x="5706958" y="768611"/>
                  </a:cubicBezTo>
                  <a:cubicBezTo>
                    <a:pt x="5715722" y="769945"/>
                    <a:pt x="5724677" y="770135"/>
                    <a:pt x="5733439" y="771659"/>
                  </a:cubicBezTo>
                  <a:cubicBezTo>
                    <a:pt x="5749633" y="774517"/>
                    <a:pt x="5765634" y="777755"/>
                    <a:pt x="5781829" y="780996"/>
                  </a:cubicBezTo>
                  <a:cubicBezTo>
                    <a:pt x="5784685" y="781566"/>
                    <a:pt x="5787923" y="781758"/>
                    <a:pt x="5790591" y="782710"/>
                  </a:cubicBezTo>
                  <a:cubicBezTo>
                    <a:pt x="5815168" y="790710"/>
                    <a:pt x="5839360" y="799854"/>
                    <a:pt x="5864317" y="806332"/>
                  </a:cubicBezTo>
                  <a:cubicBezTo>
                    <a:pt x="5876510" y="809571"/>
                    <a:pt x="5890036" y="809953"/>
                    <a:pt x="5902609" y="808236"/>
                  </a:cubicBezTo>
                  <a:cubicBezTo>
                    <a:pt x="5939376" y="803284"/>
                    <a:pt x="5975763" y="801188"/>
                    <a:pt x="6012722" y="808428"/>
                  </a:cubicBezTo>
                  <a:cubicBezTo>
                    <a:pt x="6027391" y="811285"/>
                    <a:pt x="6043775" y="806522"/>
                    <a:pt x="6059396" y="804808"/>
                  </a:cubicBezTo>
                  <a:cubicBezTo>
                    <a:pt x="6096735" y="800236"/>
                    <a:pt x="6134074" y="795282"/>
                    <a:pt x="6171604" y="790902"/>
                  </a:cubicBezTo>
                  <a:cubicBezTo>
                    <a:pt x="6195036" y="788234"/>
                    <a:pt x="6218659" y="786710"/>
                    <a:pt x="6242092" y="784044"/>
                  </a:cubicBezTo>
                  <a:cubicBezTo>
                    <a:pt x="6269143" y="780804"/>
                    <a:pt x="6296004" y="775851"/>
                    <a:pt x="6323057" y="773183"/>
                  </a:cubicBezTo>
                  <a:cubicBezTo>
                    <a:pt x="6353918" y="770135"/>
                    <a:pt x="6384971" y="769565"/>
                    <a:pt x="6415832" y="766325"/>
                  </a:cubicBezTo>
                  <a:cubicBezTo>
                    <a:pt x="6472224" y="760039"/>
                    <a:pt x="6528423" y="752609"/>
                    <a:pt x="6584811" y="745560"/>
                  </a:cubicBezTo>
                  <a:cubicBezTo>
                    <a:pt x="6639487" y="738702"/>
                    <a:pt x="6694163" y="732606"/>
                    <a:pt x="6748457" y="724034"/>
                  </a:cubicBezTo>
                  <a:cubicBezTo>
                    <a:pt x="6771318" y="720414"/>
                    <a:pt x="6793034" y="710507"/>
                    <a:pt x="6815515" y="704983"/>
                  </a:cubicBezTo>
                  <a:lnTo>
                    <a:pt x="6858000" y="695283"/>
                  </a:lnTo>
                  <a:lnTo>
                    <a:pt x="6858000" y="456"/>
                  </a:lnTo>
                  <a:lnTo>
                    <a:pt x="1687322" y="456"/>
                  </a:lnTo>
                  <a:lnTo>
                    <a:pt x="1697753" y="10970"/>
                  </a:lnTo>
                  <a:cubicBezTo>
                    <a:pt x="1707279" y="20877"/>
                    <a:pt x="1720423" y="27925"/>
                    <a:pt x="1733188" y="33639"/>
                  </a:cubicBezTo>
                  <a:cubicBezTo>
                    <a:pt x="1766335" y="48310"/>
                    <a:pt x="1800246" y="61454"/>
                    <a:pt x="1833775" y="75360"/>
                  </a:cubicBezTo>
                  <a:cubicBezTo>
                    <a:pt x="1837013" y="76694"/>
                    <a:pt x="1839679" y="80123"/>
                    <a:pt x="1842158" y="82981"/>
                  </a:cubicBezTo>
                  <a:cubicBezTo>
                    <a:pt x="1866922" y="113082"/>
                    <a:pt x="1891497" y="143371"/>
                    <a:pt x="1916454" y="173472"/>
                  </a:cubicBezTo>
                  <a:cubicBezTo>
                    <a:pt x="1921216" y="179186"/>
                    <a:pt x="1928076" y="183378"/>
                    <a:pt x="1933219" y="188902"/>
                  </a:cubicBezTo>
                  <a:cubicBezTo>
                    <a:pt x="1940459" y="196522"/>
                    <a:pt x="1949603" y="203763"/>
                    <a:pt x="1953413" y="212907"/>
                  </a:cubicBezTo>
                  <a:cubicBezTo>
                    <a:pt x="1965224" y="241672"/>
                    <a:pt x="1987894" y="254056"/>
                    <a:pt x="2016469" y="259390"/>
                  </a:cubicBezTo>
                  <a:cubicBezTo>
                    <a:pt x="2042570" y="264343"/>
                    <a:pt x="2068669" y="268535"/>
                    <a:pt x="2094578" y="274249"/>
                  </a:cubicBezTo>
                  <a:cubicBezTo>
                    <a:pt x="2126201" y="281107"/>
                    <a:pt x="2157636" y="288537"/>
                    <a:pt x="2188879" y="296920"/>
                  </a:cubicBezTo>
                  <a:cubicBezTo>
                    <a:pt x="2202404" y="300540"/>
                    <a:pt x="2216692" y="304730"/>
                    <a:pt x="2228314" y="312160"/>
                  </a:cubicBezTo>
                  <a:cubicBezTo>
                    <a:pt x="2260890" y="332735"/>
                    <a:pt x="2295753" y="346641"/>
                    <a:pt x="2334044" y="341117"/>
                  </a:cubicBezTo>
                  <a:cubicBezTo>
                    <a:pt x="2364715" y="336735"/>
                    <a:pt x="2390434" y="347975"/>
                    <a:pt x="2409485" y="365502"/>
                  </a:cubicBezTo>
                  <a:lnTo>
                    <a:pt x="2409487" y="365504"/>
                  </a:lnTo>
                  <a:lnTo>
                    <a:pt x="2463015" y="388434"/>
                  </a:lnTo>
                  <a:lnTo>
                    <a:pt x="2463017" y="388434"/>
                  </a:lnTo>
                  <a:lnTo>
                    <a:pt x="2518262" y="379792"/>
                  </a:lnTo>
                  <a:lnTo>
                    <a:pt x="2518263" y="379791"/>
                  </a:lnTo>
                  <a:cubicBezTo>
                    <a:pt x="2527789" y="377124"/>
                    <a:pt x="2536456" y="375980"/>
                    <a:pt x="2545005" y="376147"/>
                  </a:cubicBezTo>
                  <a:lnTo>
                    <a:pt x="2545006" y="376147"/>
                  </a:lnTo>
                  <a:cubicBezTo>
                    <a:pt x="2553555" y="376313"/>
                    <a:pt x="2561985" y="377790"/>
                    <a:pt x="2571034" y="380361"/>
                  </a:cubicBezTo>
                  <a:cubicBezTo>
                    <a:pt x="2612945" y="392363"/>
                    <a:pt x="2640950" y="424940"/>
                    <a:pt x="2668001" y="453514"/>
                  </a:cubicBezTo>
                  <a:cubicBezTo>
                    <a:pt x="2691054" y="477900"/>
                    <a:pt x="2716963" y="491615"/>
                    <a:pt x="2745348" y="501904"/>
                  </a:cubicBezTo>
                  <a:lnTo>
                    <a:pt x="2745351" y="501906"/>
                  </a:lnTo>
                  <a:lnTo>
                    <a:pt x="2778005" y="507825"/>
                  </a:lnTo>
                  <a:lnTo>
                    <a:pt x="2785439" y="507405"/>
                  </a:lnTo>
                  <a:lnTo>
                    <a:pt x="2811779" y="497326"/>
                  </a:lnTo>
                  <a:lnTo>
                    <a:pt x="2811786" y="497322"/>
                  </a:lnTo>
                  <a:lnTo>
                    <a:pt x="2811786" y="497323"/>
                  </a:lnTo>
                  <a:lnTo>
                    <a:pt x="2811779" y="497326"/>
                  </a:lnTo>
                  <a:lnTo>
                    <a:pt x="2793022" y="506976"/>
                  </a:lnTo>
                  <a:lnTo>
                    <a:pt x="2785439" y="507405"/>
                  </a:lnTo>
                  <a:lnTo>
                    <a:pt x="2782304" y="508605"/>
                  </a:lnTo>
                  <a:lnTo>
                    <a:pt x="2778005" y="507825"/>
                  </a:lnTo>
                  <a:lnTo>
                    <a:pt x="2770757" y="508235"/>
                  </a:lnTo>
                  <a:lnTo>
                    <a:pt x="2745351" y="501906"/>
                  </a:lnTo>
                  <a:lnTo>
                    <a:pt x="2745347" y="501904"/>
                  </a:lnTo>
                  <a:cubicBezTo>
                    <a:pt x="2716962" y="491615"/>
                    <a:pt x="2691053" y="477900"/>
                    <a:pt x="2668000" y="453514"/>
                  </a:cubicBezTo>
                  <a:cubicBezTo>
                    <a:pt x="2640949" y="424940"/>
                    <a:pt x="2612944" y="392363"/>
                    <a:pt x="2571033" y="380361"/>
                  </a:cubicBezTo>
                  <a:lnTo>
                    <a:pt x="2545006" y="376147"/>
                  </a:lnTo>
                  <a:lnTo>
                    <a:pt x="2518264" y="379791"/>
                  </a:lnTo>
                  <a:lnTo>
                    <a:pt x="2518262" y="379792"/>
                  </a:lnTo>
                  <a:lnTo>
                    <a:pt x="2490550" y="386372"/>
                  </a:lnTo>
                  <a:lnTo>
                    <a:pt x="2463017" y="388434"/>
                  </a:lnTo>
                  <a:lnTo>
                    <a:pt x="2463016" y="388434"/>
                  </a:lnTo>
                  <a:lnTo>
                    <a:pt x="2463015" y="388434"/>
                  </a:lnTo>
                  <a:lnTo>
                    <a:pt x="2435912" y="382603"/>
                  </a:lnTo>
                  <a:lnTo>
                    <a:pt x="2409487" y="365504"/>
                  </a:lnTo>
                  <a:lnTo>
                    <a:pt x="2409484" y="365502"/>
                  </a:lnTo>
                  <a:cubicBezTo>
                    <a:pt x="2390433" y="347975"/>
                    <a:pt x="2364714" y="336735"/>
                    <a:pt x="2334043" y="341117"/>
                  </a:cubicBezTo>
                  <a:cubicBezTo>
                    <a:pt x="2295752" y="346641"/>
                    <a:pt x="2260889" y="332735"/>
                    <a:pt x="2228313" y="312160"/>
                  </a:cubicBezTo>
                  <a:cubicBezTo>
                    <a:pt x="2216691" y="304730"/>
                    <a:pt x="2202403" y="300540"/>
                    <a:pt x="2188878" y="296920"/>
                  </a:cubicBezTo>
                  <a:cubicBezTo>
                    <a:pt x="2157635" y="288537"/>
                    <a:pt x="2126200" y="281107"/>
                    <a:pt x="2094577" y="274249"/>
                  </a:cubicBezTo>
                  <a:cubicBezTo>
                    <a:pt x="2068668" y="268535"/>
                    <a:pt x="2042569" y="264343"/>
                    <a:pt x="2016468" y="259390"/>
                  </a:cubicBezTo>
                  <a:cubicBezTo>
                    <a:pt x="1987893" y="254056"/>
                    <a:pt x="1965223" y="241672"/>
                    <a:pt x="1953412" y="212907"/>
                  </a:cubicBezTo>
                  <a:cubicBezTo>
                    <a:pt x="1949602" y="203763"/>
                    <a:pt x="1940458" y="196522"/>
                    <a:pt x="1933218" y="188902"/>
                  </a:cubicBezTo>
                  <a:cubicBezTo>
                    <a:pt x="1928075" y="183378"/>
                    <a:pt x="1921215" y="179186"/>
                    <a:pt x="1916453" y="173472"/>
                  </a:cubicBezTo>
                  <a:cubicBezTo>
                    <a:pt x="1891496" y="143371"/>
                    <a:pt x="1866921" y="113082"/>
                    <a:pt x="1842157" y="82981"/>
                  </a:cubicBezTo>
                  <a:cubicBezTo>
                    <a:pt x="1839678" y="80123"/>
                    <a:pt x="1837012" y="76694"/>
                    <a:pt x="1833774" y="75360"/>
                  </a:cubicBezTo>
                  <a:cubicBezTo>
                    <a:pt x="1800245" y="61454"/>
                    <a:pt x="1766334" y="48311"/>
                    <a:pt x="1733187" y="33639"/>
                  </a:cubicBezTo>
                  <a:cubicBezTo>
                    <a:pt x="1720422" y="27925"/>
                    <a:pt x="1707278" y="20877"/>
                    <a:pt x="1697752" y="10971"/>
                  </a:cubicBezTo>
                  <a:lnTo>
                    <a:pt x="1687320" y="456"/>
                  </a:lnTo>
                  <a:lnTo>
                    <a:pt x="916806" y="456"/>
                  </a:lnTo>
                  <a:lnTo>
                    <a:pt x="927155" y="9636"/>
                  </a:lnTo>
                  <a:cubicBezTo>
                    <a:pt x="994785" y="53644"/>
                    <a:pt x="1030980" y="52500"/>
                    <a:pt x="1097087" y="6016"/>
                  </a:cubicBezTo>
                  <a:cubicBezTo>
                    <a:pt x="1103945" y="1254"/>
                    <a:pt x="1118613" y="-2176"/>
                    <a:pt x="1123185" y="1634"/>
                  </a:cubicBezTo>
                  <a:cubicBezTo>
                    <a:pt x="1142617" y="17446"/>
                    <a:pt x="1162953" y="24495"/>
                    <a:pt x="1184028" y="26353"/>
                  </a:cubicBezTo>
                  <a:cubicBezTo>
                    <a:pt x="1162953" y="24495"/>
                    <a:pt x="1142616" y="17447"/>
                    <a:pt x="1123184" y="1635"/>
                  </a:cubicBezTo>
                  <a:cubicBezTo>
                    <a:pt x="1118612" y="-2175"/>
                    <a:pt x="1103944" y="1255"/>
                    <a:pt x="1097086" y="6017"/>
                  </a:cubicBezTo>
                  <a:cubicBezTo>
                    <a:pt x="1030979" y="52501"/>
                    <a:pt x="994784" y="53645"/>
                    <a:pt x="927154" y="9637"/>
                  </a:cubicBezTo>
                  <a:lnTo>
                    <a:pt x="916804" y="456"/>
                  </a:lnTo>
                  <a:lnTo>
                    <a:pt x="578772" y="456"/>
                  </a:lnTo>
                  <a:lnTo>
                    <a:pt x="556046" y="6589"/>
                  </a:lnTo>
                  <a:lnTo>
                    <a:pt x="517850" y="15506"/>
                  </a:lnTo>
                  <a:lnTo>
                    <a:pt x="556047" y="6588"/>
                  </a:lnTo>
                  <a:lnTo>
                    <a:pt x="578770" y="456"/>
                  </a:lnTo>
                  <a:lnTo>
                    <a:pt x="0" y="456"/>
                  </a:lnTo>
                  <a:lnTo>
                    <a:pt x="0" y="20445"/>
                  </a:lnTo>
                  <a:lnTo>
                    <a:pt x="0" y="29969"/>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Shape 45">
              <a:extLst>
                <a:ext uri="{FF2B5EF4-FFF2-40B4-BE49-F238E27FC236}">
                  <a16:creationId xmlns:a16="http://schemas.microsoft.com/office/drawing/2014/main" id="{56C93893-18A3-4188-9A31-F2DCE4432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3011716" y="3011261"/>
              <a:ext cx="6858000" cy="835479"/>
            </a:xfrm>
            <a:custGeom>
              <a:avLst/>
              <a:gdLst>
                <a:gd name="connsiteX0" fmla="*/ 6564619 w 6858000"/>
                <a:gd name="connsiteY0" fmla="*/ 468946 h 835479"/>
                <a:gd name="connsiteX1" fmla="*/ 6564620 w 6858000"/>
                <a:gd name="connsiteY1" fmla="*/ 468946 h 835479"/>
                <a:gd name="connsiteX2" fmla="*/ 6588625 w 6858000"/>
                <a:gd name="connsiteY2" fmla="*/ 491425 h 835479"/>
                <a:gd name="connsiteX3" fmla="*/ 6625224 w 6858000"/>
                <a:gd name="connsiteY3" fmla="*/ 508047 h 835479"/>
                <a:gd name="connsiteX4" fmla="*/ 6662539 w 6858000"/>
                <a:gd name="connsiteY4" fmla="*/ 500953 h 835479"/>
                <a:gd name="connsiteX5" fmla="*/ 6662540 w 6858000"/>
                <a:gd name="connsiteY5" fmla="*/ 500952 h 835479"/>
                <a:gd name="connsiteX6" fmla="*/ 6662543 w 6858000"/>
                <a:gd name="connsiteY6" fmla="*/ 500951 h 835479"/>
                <a:gd name="connsiteX7" fmla="*/ 6683026 w 6858000"/>
                <a:gd name="connsiteY7" fmla="*/ 489501 h 835479"/>
                <a:gd name="connsiteX8" fmla="*/ 6702975 w 6858000"/>
                <a:gd name="connsiteY8" fmla="*/ 486354 h 835479"/>
                <a:gd name="connsiteX9" fmla="*/ 6702976 w 6858000"/>
                <a:gd name="connsiteY9" fmla="*/ 486354 h 835479"/>
                <a:gd name="connsiteX10" fmla="*/ 6742552 w 6858000"/>
                <a:gd name="connsiteY10" fmla="*/ 500190 h 835479"/>
                <a:gd name="connsiteX11" fmla="*/ 6742554 w 6858000"/>
                <a:gd name="connsiteY11" fmla="*/ 500191 h 835479"/>
                <a:gd name="connsiteX12" fmla="*/ 6812061 w 6858000"/>
                <a:gd name="connsiteY12" fmla="*/ 519668 h 835479"/>
                <a:gd name="connsiteX13" fmla="*/ 6776799 w 6858000"/>
                <a:gd name="connsiteY13" fmla="*/ 514894 h 835479"/>
                <a:gd name="connsiteX14" fmla="*/ 6742554 w 6858000"/>
                <a:gd name="connsiteY14" fmla="*/ 500191 h 835479"/>
                <a:gd name="connsiteX15" fmla="*/ 6742551 w 6858000"/>
                <a:gd name="connsiteY15" fmla="*/ 500190 h 835479"/>
                <a:gd name="connsiteX16" fmla="*/ 6702975 w 6858000"/>
                <a:gd name="connsiteY16" fmla="*/ 486354 h 835479"/>
                <a:gd name="connsiteX17" fmla="*/ 6662543 w 6858000"/>
                <a:gd name="connsiteY17" fmla="*/ 500951 h 835479"/>
                <a:gd name="connsiteX18" fmla="*/ 6662541 w 6858000"/>
                <a:gd name="connsiteY18" fmla="*/ 500952 h 835479"/>
                <a:gd name="connsiteX19" fmla="*/ 6662539 w 6858000"/>
                <a:gd name="connsiteY19" fmla="*/ 500953 h 835479"/>
                <a:gd name="connsiteX20" fmla="*/ 6645551 w 6858000"/>
                <a:gd name="connsiteY20" fmla="*/ 508036 h 835479"/>
                <a:gd name="connsiteX21" fmla="*/ 6625224 w 6858000"/>
                <a:gd name="connsiteY21" fmla="*/ 508047 h 835479"/>
                <a:gd name="connsiteX22" fmla="*/ 6625223 w 6858000"/>
                <a:gd name="connsiteY22" fmla="*/ 508047 h 835479"/>
                <a:gd name="connsiteX23" fmla="*/ 6588624 w 6858000"/>
                <a:gd name="connsiteY23" fmla="*/ 491425 h 835479"/>
                <a:gd name="connsiteX24" fmla="*/ 6438980 w 6858000"/>
                <a:gd name="connsiteY24" fmla="*/ 549267 h 835479"/>
                <a:gd name="connsiteX25" fmla="*/ 6463839 w 6858000"/>
                <a:gd name="connsiteY25" fmla="*/ 529336 h 835479"/>
                <a:gd name="connsiteX26" fmla="*/ 6463848 w 6858000"/>
                <a:gd name="connsiteY26" fmla="*/ 529334 h 835479"/>
                <a:gd name="connsiteX27" fmla="*/ 6513011 w 6858000"/>
                <a:gd name="connsiteY27" fmla="*/ 515538 h 835479"/>
                <a:gd name="connsiteX28" fmla="*/ 6546193 w 6858000"/>
                <a:gd name="connsiteY28" fmla="*/ 496733 h 835479"/>
                <a:gd name="connsiteX29" fmla="*/ 6546194 w 6858000"/>
                <a:gd name="connsiteY29" fmla="*/ 496733 h 835479"/>
                <a:gd name="connsiteX30" fmla="*/ 6521803 w 6858000"/>
                <a:gd name="connsiteY30" fmla="*/ 513071 h 835479"/>
                <a:gd name="connsiteX31" fmla="*/ 6513011 w 6858000"/>
                <a:gd name="connsiteY31" fmla="*/ 515538 h 835479"/>
                <a:gd name="connsiteX32" fmla="*/ 6508051 w 6858000"/>
                <a:gd name="connsiteY32" fmla="*/ 518349 h 835479"/>
                <a:gd name="connsiteX33" fmla="*/ 6463848 w 6858000"/>
                <a:gd name="connsiteY33" fmla="*/ 529334 h 835479"/>
                <a:gd name="connsiteX34" fmla="*/ 6463840 w 6858000"/>
                <a:gd name="connsiteY34" fmla="*/ 529336 h 835479"/>
                <a:gd name="connsiteX35" fmla="*/ 6438980 w 6858000"/>
                <a:gd name="connsiteY35" fmla="*/ 549267 h 835479"/>
                <a:gd name="connsiteX36" fmla="*/ 6365203 w 6858000"/>
                <a:gd name="connsiteY36" fmla="*/ 635242 h 835479"/>
                <a:gd name="connsiteX37" fmla="*/ 6387909 w 6858000"/>
                <a:gd name="connsiteY37" fmla="*/ 633959 h 835479"/>
                <a:gd name="connsiteX38" fmla="*/ 6391548 w 6858000"/>
                <a:gd name="connsiteY38" fmla="*/ 632195 h 835479"/>
                <a:gd name="connsiteX39" fmla="*/ 6407331 w 6858000"/>
                <a:gd name="connsiteY39" fmla="*/ 624541 h 835479"/>
                <a:gd name="connsiteX40" fmla="*/ 6407332 w 6858000"/>
                <a:gd name="connsiteY40" fmla="*/ 624541 h 835479"/>
                <a:gd name="connsiteX41" fmla="*/ 6391548 w 6858000"/>
                <a:gd name="connsiteY41" fmla="*/ 632195 h 835479"/>
                <a:gd name="connsiteX42" fmla="*/ 6387909 w 6858000"/>
                <a:gd name="connsiteY42" fmla="*/ 633961 h 835479"/>
                <a:gd name="connsiteX43" fmla="*/ 4221390 w 6858000"/>
                <a:gd name="connsiteY43" fmla="*/ 396172 h 835479"/>
                <a:gd name="connsiteX44" fmla="*/ 4221391 w 6858000"/>
                <a:gd name="connsiteY44" fmla="*/ 396172 h 835479"/>
                <a:gd name="connsiteX45" fmla="*/ 4253014 w 6858000"/>
                <a:gd name="connsiteY45" fmla="*/ 401888 h 835479"/>
                <a:gd name="connsiteX46" fmla="*/ 4324645 w 6858000"/>
                <a:gd name="connsiteY46" fmla="*/ 441704 h 835479"/>
                <a:gd name="connsiteX47" fmla="*/ 4363890 w 6858000"/>
                <a:gd name="connsiteY47" fmla="*/ 450658 h 835479"/>
                <a:gd name="connsiteX48" fmla="*/ 4482003 w 6858000"/>
                <a:gd name="connsiteY48" fmla="*/ 449896 h 835479"/>
                <a:gd name="connsiteX49" fmla="*/ 4659173 w 6858000"/>
                <a:gd name="connsiteY49" fmla="*/ 389886 h 835479"/>
                <a:gd name="connsiteX50" fmla="*/ 4677654 w 6858000"/>
                <a:gd name="connsiteY50" fmla="*/ 381884 h 835479"/>
                <a:gd name="connsiteX51" fmla="*/ 4767763 w 6858000"/>
                <a:gd name="connsiteY51" fmla="*/ 371977 h 835479"/>
                <a:gd name="connsiteX52" fmla="*/ 4800482 w 6858000"/>
                <a:gd name="connsiteY52" fmla="*/ 370668 h 835479"/>
                <a:gd name="connsiteX53" fmla="*/ 4800483 w 6858000"/>
                <a:gd name="connsiteY53" fmla="*/ 370668 h 835479"/>
                <a:gd name="connsiteX54" fmla="*/ 4828916 w 6858000"/>
                <a:gd name="connsiteY54" fmla="*/ 385504 h 835479"/>
                <a:gd name="connsiteX55" fmla="*/ 4863342 w 6858000"/>
                <a:gd name="connsiteY55" fmla="*/ 407685 h 835479"/>
                <a:gd name="connsiteX56" fmla="*/ 4889274 w 6858000"/>
                <a:gd name="connsiteY56" fmla="*/ 415214 h 835479"/>
                <a:gd name="connsiteX57" fmla="*/ 4912167 w 6858000"/>
                <a:gd name="connsiteY57" fmla="*/ 413509 h 835479"/>
                <a:gd name="connsiteX58" fmla="*/ 4933803 w 6858000"/>
                <a:gd name="connsiteY58" fmla="*/ 412107 h 835479"/>
                <a:gd name="connsiteX59" fmla="*/ 4933804 w 6858000"/>
                <a:gd name="connsiteY59" fmla="*/ 412107 h 835479"/>
                <a:gd name="connsiteX60" fmla="*/ 4952672 w 6858000"/>
                <a:gd name="connsiteY60" fmla="*/ 416866 h 835479"/>
                <a:gd name="connsiteX61" fmla="*/ 4957452 w 6858000"/>
                <a:gd name="connsiteY61" fmla="*/ 419659 h 835479"/>
                <a:gd name="connsiteX62" fmla="*/ 4961455 w 6858000"/>
                <a:gd name="connsiteY62" fmla="*/ 420937 h 835479"/>
                <a:gd name="connsiteX63" fmla="*/ 4987037 w 6858000"/>
                <a:gd name="connsiteY63" fmla="*/ 436941 h 835479"/>
                <a:gd name="connsiteX64" fmla="*/ 5041521 w 6858000"/>
                <a:gd name="connsiteY64" fmla="*/ 463420 h 835479"/>
                <a:gd name="connsiteX65" fmla="*/ 5041527 w 6858000"/>
                <a:gd name="connsiteY65" fmla="*/ 463422 h 835479"/>
                <a:gd name="connsiteX66" fmla="*/ 5064789 w 6858000"/>
                <a:gd name="connsiteY66" fmla="*/ 468043 h 835479"/>
                <a:gd name="connsiteX67" fmla="*/ 5070584 w 6858000"/>
                <a:gd name="connsiteY67" fmla="*/ 470217 h 835479"/>
                <a:gd name="connsiteX68" fmla="*/ 5072375 w 6858000"/>
                <a:gd name="connsiteY68" fmla="*/ 470636 h 835479"/>
                <a:gd name="connsiteX69" fmla="*/ 5087443 w 6858000"/>
                <a:gd name="connsiteY69" fmla="*/ 476540 h 835479"/>
                <a:gd name="connsiteX70" fmla="*/ 5133219 w 6858000"/>
                <a:gd name="connsiteY70" fmla="*/ 489567 h 835479"/>
                <a:gd name="connsiteX71" fmla="*/ 5133224 w 6858000"/>
                <a:gd name="connsiteY71" fmla="*/ 489569 h 835479"/>
                <a:gd name="connsiteX72" fmla="*/ 5166112 w 6858000"/>
                <a:gd name="connsiteY72" fmla="*/ 482853 h 835479"/>
                <a:gd name="connsiteX73" fmla="*/ 5166113 w 6858000"/>
                <a:gd name="connsiteY73" fmla="*/ 482853 h 835479"/>
                <a:gd name="connsiteX74" fmla="*/ 5172090 w 6858000"/>
                <a:gd name="connsiteY74" fmla="*/ 483545 h 835479"/>
                <a:gd name="connsiteX75" fmla="*/ 5179067 w 6858000"/>
                <a:gd name="connsiteY75" fmla="*/ 486091 h 835479"/>
                <a:gd name="connsiteX76" fmla="*/ 5229432 w 6858000"/>
                <a:gd name="connsiteY76" fmla="*/ 485925 h 835479"/>
                <a:gd name="connsiteX77" fmla="*/ 5243613 w 6858000"/>
                <a:gd name="connsiteY77" fmla="*/ 478254 h 835479"/>
                <a:gd name="connsiteX78" fmla="*/ 5272795 w 6858000"/>
                <a:gd name="connsiteY78" fmla="*/ 462468 h 835479"/>
                <a:gd name="connsiteX79" fmla="*/ 5312287 w 6858000"/>
                <a:gd name="connsiteY79" fmla="*/ 438565 h 835479"/>
                <a:gd name="connsiteX80" fmla="*/ 5321350 w 6858000"/>
                <a:gd name="connsiteY80" fmla="*/ 437509 h 835479"/>
                <a:gd name="connsiteX81" fmla="*/ 5326162 w 6858000"/>
                <a:gd name="connsiteY81" fmla="*/ 435035 h 835479"/>
                <a:gd name="connsiteX82" fmla="*/ 5355013 w 6858000"/>
                <a:gd name="connsiteY82" fmla="*/ 433589 h 835479"/>
                <a:gd name="connsiteX83" fmla="*/ 5355014 w 6858000"/>
                <a:gd name="connsiteY83" fmla="*/ 433589 h 835479"/>
                <a:gd name="connsiteX84" fmla="*/ 5385384 w 6858000"/>
                <a:gd name="connsiteY84" fmla="*/ 438465 h 835479"/>
                <a:gd name="connsiteX85" fmla="*/ 5425582 w 6858000"/>
                <a:gd name="connsiteY85" fmla="*/ 446656 h 835479"/>
                <a:gd name="connsiteX86" fmla="*/ 5480637 w 6858000"/>
                <a:gd name="connsiteY86" fmla="*/ 458278 h 835479"/>
                <a:gd name="connsiteX87" fmla="*/ 5507667 w 6858000"/>
                <a:gd name="connsiteY87" fmla="*/ 462803 h 835479"/>
                <a:gd name="connsiteX88" fmla="*/ 5531691 w 6858000"/>
                <a:gd name="connsiteY88" fmla="*/ 452184 h 835479"/>
                <a:gd name="connsiteX89" fmla="*/ 5531692 w 6858000"/>
                <a:gd name="connsiteY89" fmla="*/ 452183 h 835479"/>
                <a:gd name="connsiteX90" fmla="*/ 5547577 w 6858000"/>
                <a:gd name="connsiteY90" fmla="*/ 442037 h 835479"/>
                <a:gd name="connsiteX91" fmla="*/ 5547578 w 6858000"/>
                <a:gd name="connsiteY91" fmla="*/ 442037 h 835479"/>
                <a:gd name="connsiteX92" fmla="*/ 5562746 w 6858000"/>
                <a:gd name="connsiteY92" fmla="*/ 451610 h 835479"/>
                <a:gd name="connsiteX93" fmla="*/ 5704483 w 6858000"/>
                <a:gd name="connsiteY93" fmla="*/ 522858 h 835479"/>
                <a:gd name="connsiteX94" fmla="*/ 5740488 w 6858000"/>
                <a:gd name="connsiteY94" fmla="*/ 528765 h 835479"/>
                <a:gd name="connsiteX95" fmla="*/ 5760873 w 6858000"/>
                <a:gd name="connsiteY95" fmla="*/ 537529 h 835479"/>
                <a:gd name="connsiteX96" fmla="*/ 5883751 w 6858000"/>
                <a:gd name="connsiteY96" fmla="*/ 625924 h 835479"/>
                <a:gd name="connsiteX97" fmla="*/ 5883755 w 6858000"/>
                <a:gd name="connsiteY97" fmla="*/ 625926 h 835479"/>
                <a:gd name="connsiteX98" fmla="*/ 5935945 w 6858000"/>
                <a:gd name="connsiteY98" fmla="*/ 643829 h 835479"/>
                <a:gd name="connsiteX99" fmla="*/ 5935949 w 6858000"/>
                <a:gd name="connsiteY99" fmla="*/ 643830 h 835479"/>
                <a:gd name="connsiteX100" fmla="*/ 5993289 w 6858000"/>
                <a:gd name="connsiteY100" fmla="*/ 640211 h 835479"/>
                <a:gd name="connsiteX101" fmla="*/ 5993290 w 6858000"/>
                <a:gd name="connsiteY101" fmla="*/ 640210 h 835479"/>
                <a:gd name="connsiteX102" fmla="*/ 6026439 w 6858000"/>
                <a:gd name="connsiteY102" fmla="*/ 633735 h 835479"/>
                <a:gd name="connsiteX103" fmla="*/ 6108737 w 6858000"/>
                <a:gd name="connsiteY103" fmla="*/ 577534 h 835479"/>
                <a:gd name="connsiteX104" fmla="*/ 6133313 w 6858000"/>
                <a:gd name="connsiteY104" fmla="*/ 563843 h 835479"/>
                <a:gd name="connsiteX105" fmla="*/ 6133314 w 6858000"/>
                <a:gd name="connsiteY105" fmla="*/ 563843 h 835479"/>
                <a:gd name="connsiteX106" fmla="*/ 6143189 w 6858000"/>
                <a:gd name="connsiteY106" fmla="*/ 567542 h 835479"/>
                <a:gd name="connsiteX107" fmla="*/ 6155599 w 6858000"/>
                <a:gd name="connsiteY107" fmla="*/ 579438 h 835479"/>
                <a:gd name="connsiteX108" fmla="*/ 6155602 w 6858000"/>
                <a:gd name="connsiteY108" fmla="*/ 579440 h 835479"/>
                <a:gd name="connsiteX109" fmla="*/ 6228756 w 6858000"/>
                <a:gd name="connsiteY109" fmla="*/ 618111 h 835479"/>
                <a:gd name="connsiteX110" fmla="*/ 6361539 w 6858000"/>
                <a:gd name="connsiteY110" fmla="*/ 635448 h 835479"/>
                <a:gd name="connsiteX111" fmla="*/ 6361538 w 6858000"/>
                <a:gd name="connsiteY111" fmla="*/ 635448 h 835479"/>
                <a:gd name="connsiteX112" fmla="*/ 6228755 w 6858000"/>
                <a:gd name="connsiteY112" fmla="*/ 618111 h 835479"/>
                <a:gd name="connsiteX113" fmla="*/ 6155601 w 6858000"/>
                <a:gd name="connsiteY113" fmla="*/ 579440 h 835479"/>
                <a:gd name="connsiteX114" fmla="*/ 6155599 w 6858000"/>
                <a:gd name="connsiteY114" fmla="*/ 579438 h 835479"/>
                <a:gd name="connsiteX115" fmla="*/ 6133314 w 6858000"/>
                <a:gd name="connsiteY115" fmla="*/ 563843 h 835479"/>
                <a:gd name="connsiteX116" fmla="*/ 6108738 w 6858000"/>
                <a:gd name="connsiteY116" fmla="*/ 577534 h 835479"/>
                <a:gd name="connsiteX117" fmla="*/ 6026440 w 6858000"/>
                <a:gd name="connsiteY117" fmla="*/ 633735 h 835479"/>
                <a:gd name="connsiteX118" fmla="*/ 5993291 w 6858000"/>
                <a:gd name="connsiteY118" fmla="*/ 640210 h 835479"/>
                <a:gd name="connsiteX119" fmla="*/ 5993289 w 6858000"/>
                <a:gd name="connsiteY119" fmla="*/ 640211 h 835479"/>
                <a:gd name="connsiteX120" fmla="*/ 5964476 w 6858000"/>
                <a:gd name="connsiteY120" fmla="*/ 643664 h 835479"/>
                <a:gd name="connsiteX121" fmla="*/ 5935949 w 6858000"/>
                <a:gd name="connsiteY121" fmla="*/ 643830 h 835479"/>
                <a:gd name="connsiteX122" fmla="*/ 5935948 w 6858000"/>
                <a:gd name="connsiteY122" fmla="*/ 643830 h 835479"/>
                <a:gd name="connsiteX123" fmla="*/ 5935945 w 6858000"/>
                <a:gd name="connsiteY123" fmla="*/ 643829 h 835479"/>
                <a:gd name="connsiteX124" fmla="*/ 5909350 w 6858000"/>
                <a:gd name="connsiteY124" fmla="*/ 636949 h 835479"/>
                <a:gd name="connsiteX125" fmla="*/ 5883755 w 6858000"/>
                <a:gd name="connsiteY125" fmla="*/ 625926 h 835479"/>
                <a:gd name="connsiteX126" fmla="*/ 5883750 w 6858000"/>
                <a:gd name="connsiteY126" fmla="*/ 625924 h 835479"/>
                <a:gd name="connsiteX127" fmla="*/ 5760872 w 6858000"/>
                <a:gd name="connsiteY127" fmla="*/ 537529 h 835479"/>
                <a:gd name="connsiteX128" fmla="*/ 5740487 w 6858000"/>
                <a:gd name="connsiteY128" fmla="*/ 528765 h 835479"/>
                <a:gd name="connsiteX129" fmla="*/ 5704482 w 6858000"/>
                <a:gd name="connsiteY129" fmla="*/ 522858 h 835479"/>
                <a:gd name="connsiteX130" fmla="*/ 5562745 w 6858000"/>
                <a:gd name="connsiteY130" fmla="*/ 451610 h 835479"/>
                <a:gd name="connsiteX131" fmla="*/ 5547577 w 6858000"/>
                <a:gd name="connsiteY131" fmla="*/ 442037 h 835479"/>
                <a:gd name="connsiteX132" fmla="*/ 5531693 w 6858000"/>
                <a:gd name="connsiteY132" fmla="*/ 452183 h 835479"/>
                <a:gd name="connsiteX133" fmla="*/ 5531691 w 6858000"/>
                <a:gd name="connsiteY133" fmla="*/ 452184 h 835479"/>
                <a:gd name="connsiteX134" fmla="*/ 5520421 w 6858000"/>
                <a:gd name="connsiteY134" fmla="*/ 460582 h 835479"/>
                <a:gd name="connsiteX135" fmla="*/ 5507667 w 6858000"/>
                <a:gd name="connsiteY135" fmla="*/ 462803 h 835479"/>
                <a:gd name="connsiteX136" fmla="*/ 5507666 w 6858000"/>
                <a:gd name="connsiteY136" fmla="*/ 462803 h 835479"/>
                <a:gd name="connsiteX137" fmla="*/ 5480636 w 6858000"/>
                <a:gd name="connsiteY137" fmla="*/ 458278 h 835479"/>
                <a:gd name="connsiteX138" fmla="*/ 5425581 w 6858000"/>
                <a:gd name="connsiteY138" fmla="*/ 446656 h 835479"/>
                <a:gd name="connsiteX139" fmla="*/ 5385383 w 6858000"/>
                <a:gd name="connsiteY139" fmla="*/ 438465 h 835479"/>
                <a:gd name="connsiteX140" fmla="*/ 5355013 w 6858000"/>
                <a:gd name="connsiteY140" fmla="*/ 433589 h 835479"/>
                <a:gd name="connsiteX141" fmla="*/ 5321350 w 6858000"/>
                <a:gd name="connsiteY141" fmla="*/ 437509 h 835479"/>
                <a:gd name="connsiteX142" fmla="*/ 5272796 w 6858000"/>
                <a:gd name="connsiteY142" fmla="*/ 462468 h 835479"/>
                <a:gd name="connsiteX143" fmla="*/ 5243613 w 6858000"/>
                <a:gd name="connsiteY143" fmla="*/ 478254 h 835479"/>
                <a:gd name="connsiteX144" fmla="*/ 5229433 w 6858000"/>
                <a:gd name="connsiteY144" fmla="*/ 485925 h 835479"/>
                <a:gd name="connsiteX145" fmla="*/ 5179067 w 6858000"/>
                <a:gd name="connsiteY145" fmla="*/ 486091 h 835479"/>
                <a:gd name="connsiteX146" fmla="*/ 5179066 w 6858000"/>
                <a:gd name="connsiteY146" fmla="*/ 486091 h 835479"/>
                <a:gd name="connsiteX147" fmla="*/ 5172089 w 6858000"/>
                <a:gd name="connsiteY147" fmla="*/ 483545 h 835479"/>
                <a:gd name="connsiteX148" fmla="*/ 5166113 w 6858000"/>
                <a:gd name="connsiteY148" fmla="*/ 482853 h 835479"/>
                <a:gd name="connsiteX149" fmla="*/ 5133224 w 6858000"/>
                <a:gd name="connsiteY149" fmla="*/ 489569 h 835479"/>
                <a:gd name="connsiteX150" fmla="*/ 5133223 w 6858000"/>
                <a:gd name="connsiteY150" fmla="*/ 489569 h 835479"/>
                <a:gd name="connsiteX151" fmla="*/ 5133219 w 6858000"/>
                <a:gd name="connsiteY151" fmla="*/ 489567 h 835479"/>
                <a:gd name="connsiteX152" fmla="*/ 5102460 w 6858000"/>
                <a:gd name="connsiteY152" fmla="*/ 482424 h 835479"/>
                <a:gd name="connsiteX153" fmla="*/ 5087443 w 6858000"/>
                <a:gd name="connsiteY153" fmla="*/ 476540 h 835479"/>
                <a:gd name="connsiteX154" fmla="*/ 5087422 w 6858000"/>
                <a:gd name="connsiteY154" fmla="*/ 476534 h 835479"/>
                <a:gd name="connsiteX155" fmla="*/ 5070584 w 6858000"/>
                <a:gd name="connsiteY155" fmla="*/ 470217 h 835479"/>
                <a:gd name="connsiteX156" fmla="*/ 5041527 w 6858000"/>
                <a:gd name="connsiteY156" fmla="*/ 463422 h 835479"/>
                <a:gd name="connsiteX157" fmla="*/ 5041520 w 6858000"/>
                <a:gd name="connsiteY157" fmla="*/ 463420 h 835479"/>
                <a:gd name="connsiteX158" fmla="*/ 4987036 w 6858000"/>
                <a:gd name="connsiteY158" fmla="*/ 436941 h 835479"/>
                <a:gd name="connsiteX159" fmla="*/ 4957452 w 6858000"/>
                <a:gd name="connsiteY159" fmla="*/ 419659 h 835479"/>
                <a:gd name="connsiteX160" fmla="*/ 4933804 w 6858000"/>
                <a:gd name="connsiteY160" fmla="*/ 412107 h 835479"/>
                <a:gd name="connsiteX161" fmla="*/ 4912168 w 6858000"/>
                <a:gd name="connsiteY161" fmla="*/ 413509 h 835479"/>
                <a:gd name="connsiteX162" fmla="*/ 4889275 w 6858000"/>
                <a:gd name="connsiteY162" fmla="*/ 415214 h 835479"/>
                <a:gd name="connsiteX163" fmla="*/ 4889274 w 6858000"/>
                <a:gd name="connsiteY163" fmla="*/ 415214 h 835479"/>
                <a:gd name="connsiteX164" fmla="*/ 4867613 w 6858000"/>
                <a:gd name="connsiteY164" fmla="*/ 410436 h 835479"/>
                <a:gd name="connsiteX165" fmla="*/ 4863342 w 6858000"/>
                <a:gd name="connsiteY165" fmla="*/ 407685 h 835479"/>
                <a:gd name="connsiteX166" fmla="*/ 4857316 w 6858000"/>
                <a:gd name="connsiteY166" fmla="*/ 405935 h 835479"/>
                <a:gd name="connsiteX167" fmla="*/ 4828915 w 6858000"/>
                <a:gd name="connsiteY167" fmla="*/ 385504 h 835479"/>
                <a:gd name="connsiteX168" fmla="*/ 4800482 w 6858000"/>
                <a:gd name="connsiteY168" fmla="*/ 370668 h 835479"/>
                <a:gd name="connsiteX169" fmla="*/ 4767764 w 6858000"/>
                <a:gd name="connsiteY169" fmla="*/ 371977 h 835479"/>
                <a:gd name="connsiteX170" fmla="*/ 4677655 w 6858000"/>
                <a:gd name="connsiteY170" fmla="*/ 381884 h 835479"/>
                <a:gd name="connsiteX171" fmla="*/ 4659174 w 6858000"/>
                <a:gd name="connsiteY171" fmla="*/ 389886 h 835479"/>
                <a:gd name="connsiteX172" fmla="*/ 4482004 w 6858000"/>
                <a:gd name="connsiteY172" fmla="*/ 449896 h 835479"/>
                <a:gd name="connsiteX173" fmla="*/ 4363890 w 6858000"/>
                <a:gd name="connsiteY173" fmla="*/ 450658 h 835479"/>
                <a:gd name="connsiteX174" fmla="*/ 4363889 w 6858000"/>
                <a:gd name="connsiteY174" fmla="*/ 450658 h 835479"/>
                <a:gd name="connsiteX175" fmla="*/ 4324644 w 6858000"/>
                <a:gd name="connsiteY175" fmla="*/ 441704 h 835479"/>
                <a:gd name="connsiteX176" fmla="*/ 4253013 w 6858000"/>
                <a:gd name="connsiteY176" fmla="*/ 401888 h 835479"/>
                <a:gd name="connsiteX177" fmla="*/ 4165382 w 6858000"/>
                <a:gd name="connsiteY177" fmla="*/ 392362 h 835479"/>
                <a:gd name="connsiteX178" fmla="*/ 4165383 w 6858000"/>
                <a:gd name="connsiteY178" fmla="*/ 392362 h 835479"/>
                <a:gd name="connsiteX179" fmla="*/ 4192387 w 6858000"/>
                <a:gd name="connsiteY179" fmla="*/ 396267 h 835479"/>
                <a:gd name="connsiteX180" fmla="*/ 4192386 w 6858000"/>
                <a:gd name="connsiteY180" fmla="*/ 396267 h 835479"/>
                <a:gd name="connsiteX181" fmla="*/ 4165382 w 6858000"/>
                <a:gd name="connsiteY181" fmla="*/ 392362 h 835479"/>
                <a:gd name="connsiteX182" fmla="*/ 3885337 w 6858000"/>
                <a:gd name="connsiteY182" fmla="*/ 379980 h 835479"/>
                <a:gd name="connsiteX183" fmla="*/ 3885338 w 6858000"/>
                <a:gd name="connsiteY183" fmla="*/ 379980 h 835479"/>
                <a:gd name="connsiteX184" fmla="*/ 3885341 w 6858000"/>
                <a:gd name="connsiteY184" fmla="*/ 379982 h 835479"/>
                <a:gd name="connsiteX185" fmla="*/ 3962157 w 6858000"/>
                <a:gd name="connsiteY185" fmla="*/ 411865 h 835479"/>
                <a:gd name="connsiteX186" fmla="*/ 3962159 w 6858000"/>
                <a:gd name="connsiteY186" fmla="*/ 411865 h 835479"/>
                <a:gd name="connsiteX187" fmla="*/ 4043837 w 6858000"/>
                <a:gd name="connsiteY187" fmla="*/ 396173 h 835479"/>
                <a:gd name="connsiteX188" fmla="*/ 4043838 w 6858000"/>
                <a:gd name="connsiteY188" fmla="*/ 396172 h 835479"/>
                <a:gd name="connsiteX189" fmla="*/ 4103824 w 6858000"/>
                <a:gd name="connsiteY189" fmla="*/ 381051 h 835479"/>
                <a:gd name="connsiteX190" fmla="*/ 4103825 w 6858000"/>
                <a:gd name="connsiteY190" fmla="*/ 381051 h 835479"/>
                <a:gd name="connsiteX191" fmla="*/ 4134255 w 6858000"/>
                <a:gd name="connsiteY191" fmla="*/ 383018 h 835479"/>
                <a:gd name="connsiteX192" fmla="*/ 4165381 w 6858000"/>
                <a:gd name="connsiteY192" fmla="*/ 392362 h 835479"/>
                <a:gd name="connsiteX193" fmla="*/ 4103825 w 6858000"/>
                <a:gd name="connsiteY193" fmla="*/ 381051 h 835479"/>
                <a:gd name="connsiteX194" fmla="*/ 4043839 w 6858000"/>
                <a:gd name="connsiteY194" fmla="*/ 396172 h 835479"/>
                <a:gd name="connsiteX195" fmla="*/ 4043837 w 6858000"/>
                <a:gd name="connsiteY195" fmla="*/ 396173 h 835479"/>
                <a:gd name="connsiteX196" fmla="*/ 4002409 w 6858000"/>
                <a:gd name="connsiteY196" fmla="*/ 409475 h 835479"/>
                <a:gd name="connsiteX197" fmla="*/ 3962159 w 6858000"/>
                <a:gd name="connsiteY197" fmla="*/ 411865 h 835479"/>
                <a:gd name="connsiteX198" fmla="*/ 3962158 w 6858000"/>
                <a:gd name="connsiteY198" fmla="*/ 411865 h 835479"/>
                <a:gd name="connsiteX199" fmla="*/ 3962157 w 6858000"/>
                <a:gd name="connsiteY199" fmla="*/ 411865 h 835479"/>
                <a:gd name="connsiteX200" fmla="*/ 3923124 w 6858000"/>
                <a:gd name="connsiteY200" fmla="*/ 402361 h 835479"/>
                <a:gd name="connsiteX201" fmla="*/ 3885341 w 6858000"/>
                <a:gd name="connsiteY201" fmla="*/ 379982 h 835479"/>
                <a:gd name="connsiteX202" fmla="*/ 3669899 w 6858000"/>
                <a:gd name="connsiteY202" fmla="*/ 394577 h 835479"/>
                <a:gd name="connsiteX203" fmla="*/ 3680163 w 6858000"/>
                <a:gd name="connsiteY203" fmla="*/ 397173 h 835479"/>
                <a:gd name="connsiteX204" fmla="*/ 3734836 w 6858000"/>
                <a:gd name="connsiteY204" fmla="*/ 393125 h 835479"/>
                <a:gd name="connsiteX205" fmla="*/ 3734837 w 6858000"/>
                <a:gd name="connsiteY205" fmla="*/ 393125 h 835479"/>
                <a:gd name="connsiteX206" fmla="*/ 3754652 w 6858000"/>
                <a:gd name="connsiteY206" fmla="*/ 393507 h 835479"/>
                <a:gd name="connsiteX207" fmla="*/ 3789775 w 6858000"/>
                <a:gd name="connsiteY207" fmla="*/ 399864 h 835479"/>
                <a:gd name="connsiteX208" fmla="*/ 3822471 w 6858000"/>
                <a:gd name="connsiteY208" fmla="*/ 384932 h 835479"/>
                <a:gd name="connsiteX209" fmla="*/ 3852618 w 6858000"/>
                <a:gd name="connsiteY209" fmla="*/ 370597 h 835479"/>
                <a:gd name="connsiteX210" fmla="*/ 3852619 w 6858000"/>
                <a:gd name="connsiteY210" fmla="*/ 370597 h 835479"/>
                <a:gd name="connsiteX211" fmla="*/ 3868763 w 6858000"/>
                <a:gd name="connsiteY211" fmla="*/ 371377 h 835479"/>
                <a:gd name="connsiteX212" fmla="*/ 3885336 w 6858000"/>
                <a:gd name="connsiteY212" fmla="*/ 379980 h 835479"/>
                <a:gd name="connsiteX213" fmla="*/ 3852619 w 6858000"/>
                <a:gd name="connsiteY213" fmla="*/ 370597 h 835479"/>
                <a:gd name="connsiteX214" fmla="*/ 3822472 w 6858000"/>
                <a:gd name="connsiteY214" fmla="*/ 384932 h 835479"/>
                <a:gd name="connsiteX215" fmla="*/ 3789776 w 6858000"/>
                <a:gd name="connsiteY215" fmla="*/ 399864 h 835479"/>
                <a:gd name="connsiteX216" fmla="*/ 3789775 w 6858000"/>
                <a:gd name="connsiteY216" fmla="*/ 399864 h 835479"/>
                <a:gd name="connsiteX217" fmla="*/ 3754651 w 6858000"/>
                <a:gd name="connsiteY217" fmla="*/ 393507 h 835479"/>
                <a:gd name="connsiteX218" fmla="*/ 3734837 w 6858000"/>
                <a:gd name="connsiteY218" fmla="*/ 393125 h 835479"/>
                <a:gd name="connsiteX219" fmla="*/ 3680163 w 6858000"/>
                <a:gd name="connsiteY219" fmla="*/ 397173 h 835479"/>
                <a:gd name="connsiteX220" fmla="*/ 3680162 w 6858000"/>
                <a:gd name="connsiteY220" fmla="*/ 397173 h 835479"/>
                <a:gd name="connsiteX221" fmla="*/ 2836171 w 6858000"/>
                <a:gd name="connsiteY221" fmla="*/ 465063 h 835479"/>
                <a:gd name="connsiteX222" fmla="*/ 2848792 w 6858000"/>
                <a:gd name="connsiteY222" fmla="*/ 456372 h 835479"/>
                <a:gd name="connsiteX223" fmla="*/ 2897784 w 6858000"/>
                <a:gd name="connsiteY223" fmla="*/ 440769 h 835479"/>
                <a:gd name="connsiteX224" fmla="*/ 2903549 w 6858000"/>
                <a:gd name="connsiteY224" fmla="*/ 439740 h 835479"/>
                <a:gd name="connsiteX225" fmla="*/ 2914327 w 6858000"/>
                <a:gd name="connsiteY225" fmla="*/ 436466 h 835479"/>
                <a:gd name="connsiteX226" fmla="*/ 2947858 w 6858000"/>
                <a:gd name="connsiteY226" fmla="*/ 431835 h 835479"/>
                <a:gd name="connsiteX227" fmla="*/ 2947861 w 6858000"/>
                <a:gd name="connsiteY227" fmla="*/ 431834 h 835479"/>
                <a:gd name="connsiteX228" fmla="*/ 2947862 w 6858000"/>
                <a:gd name="connsiteY228" fmla="*/ 431834 h 835479"/>
                <a:gd name="connsiteX229" fmla="*/ 2982148 w 6858000"/>
                <a:gd name="connsiteY229" fmla="*/ 435418 h 835479"/>
                <a:gd name="connsiteX230" fmla="*/ 3077401 w 6858000"/>
                <a:gd name="connsiteY230" fmla="*/ 447111 h 835479"/>
                <a:gd name="connsiteX231" fmla="*/ 3172653 w 6858000"/>
                <a:gd name="connsiteY231" fmla="*/ 434656 h 835479"/>
                <a:gd name="connsiteX232" fmla="*/ 3489466 w 6858000"/>
                <a:gd name="connsiteY232" fmla="*/ 387029 h 835479"/>
                <a:gd name="connsiteX233" fmla="*/ 3544712 w 6858000"/>
                <a:gd name="connsiteY233" fmla="*/ 364930 h 835479"/>
                <a:gd name="connsiteX234" fmla="*/ 3574407 w 6858000"/>
                <a:gd name="connsiteY234" fmla="*/ 347308 h 835479"/>
                <a:gd name="connsiteX235" fmla="*/ 3574408 w 6858000"/>
                <a:gd name="connsiteY235" fmla="*/ 347308 h 835479"/>
                <a:gd name="connsiteX236" fmla="*/ 3606817 w 6858000"/>
                <a:gd name="connsiteY236" fmla="*/ 359406 h 835479"/>
                <a:gd name="connsiteX237" fmla="*/ 3630632 w 6858000"/>
                <a:gd name="connsiteY237" fmla="*/ 372932 h 835479"/>
                <a:gd name="connsiteX238" fmla="*/ 3651953 w 6858000"/>
                <a:gd name="connsiteY238" fmla="*/ 388826 h 835479"/>
                <a:gd name="connsiteX239" fmla="*/ 3630631 w 6858000"/>
                <a:gd name="connsiteY239" fmla="*/ 372932 h 835479"/>
                <a:gd name="connsiteX240" fmla="*/ 3606816 w 6858000"/>
                <a:gd name="connsiteY240" fmla="*/ 359406 h 835479"/>
                <a:gd name="connsiteX241" fmla="*/ 3587173 w 6858000"/>
                <a:gd name="connsiteY241" fmla="*/ 349660 h 835479"/>
                <a:gd name="connsiteX242" fmla="*/ 3574407 w 6858000"/>
                <a:gd name="connsiteY242" fmla="*/ 347308 h 835479"/>
                <a:gd name="connsiteX243" fmla="*/ 3562320 w 6858000"/>
                <a:gd name="connsiteY243" fmla="*/ 352387 h 835479"/>
                <a:gd name="connsiteX244" fmla="*/ 3544713 w 6858000"/>
                <a:gd name="connsiteY244" fmla="*/ 364930 h 835479"/>
                <a:gd name="connsiteX245" fmla="*/ 3489467 w 6858000"/>
                <a:gd name="connsiteY245" fmla="*/ 387029 h 835479"/>
                <a:gd name="connsiteX246" fmla="*/ 3172654 w 6858000"/>
                <a:gd name="connsiteY246" fmla="*/ 434656 h 835479"/>
                <a:gd name="connsiteX247" fmla="*/ 3077401 w 6858000"/>
                <a:gd name="connsiteY247" fmla="*/ 447111 h 835479"/>
                <a:gd name="connsiteX248" fmla="*/ 3077400 w 6858000"/>
                <a:gd name="connsiteY248" fmla="*/ 447111 h 835479"/>
                <a:gd name="connsiteX249" fmla="*/ 2982147 w 6858000"/>
                <a:gd name="connsiteY249" fmla="*/ 435418 h 835479"/>
                <a:gd name="connsiteX250" fmla="*/ 2947862 w 6858000"/>
                <a:gd name="connsiteY250" fmla="*/ 431834 h 835479"/>
                <a:gd name="connsiteX251" fmla="*/ 2947858 w 6858000"/>
                <a:gd name="connsiteY251" fmla="*/ 431835 h 835479"/>
                <a:gd name="connsiteX252" fmla="*/ 2903549 w 6858000"/>
                <a:gd name="connsiteY252" fmla="*/ 439740 h 835479"/>
                <a:gd name="connsiteX253" fmla="*/ 2848793 w 6858000"/>
                <a:gd name="connsiteY253" fmla="*/ 456372 h 835479"/>
                <a:gd name="connsiteX254" fmla="*/ 2836172 w 6858000"/>
                <a:gd name="connsiteY254" fmla="*/ 465063 h 835479"/>
                <a:gd name="connsiteX255" fmla="*/ 1268757 w 6858000"/>
                <a:gd name="connsiteY255" fmla="*/ 18376 h 835479"/>
                <a:gd name="connsiteX256" fmla="*/ 1286069 w 6858000"/>
                <a:gd name="connsiteY256" fmla="*/ 23543 h 835479"/>
                <a:gd name="connsiteX257" fmla="*/ 1350627 w 6858000"/>
                <a:gd name="connsiteY257" fmla="*/ 45880 h 835479"/>
                <a:gd name="connsiteX258" fmla="*/ 1413839 w 6858000"/>
                <a:gd name="connsiteY258" fmla="*/ 40286 h 835479"/>
                <a:gd name="connsiteX259" fmla="*/ 1350626 w 6858000"/>
                <a:gd name="connsiteY259" fmla="*/ 45881 h 835479"/>
                <a:gd name="connsiteX260" fmla="*/ 1286068 w 6858000"/>
                <a:gd name="connsiteY260" fmla="*/ 23543 h 835479"/>
                <a:gd name="connsiteX261" fmla="*/ 313532 w 6858000"/>
                <a:gd name="connsiteY261" fmla="*/ 14019 h 835479"/>
                <a:gd name="connsiteX262" fmla="*/ 313533 w 6858000"/>
                <a:gd name="connsiteY262" fmla="*/ 14018 h 835479"/>
                <a:gd name="connsiteX263" fmla="*/ 338870 w 6858000"/>
                <a:gd name="connsiteY263" fmla="*/ 13446 h 835479"/>
                <a:gd name="connsiteX264" fmla="*/ 338902 w 6858000"/>
                <a:gd name="connsiteY264" fmla="*/ 13453 h 835479"/>
                <a:gd name="connsiteX265" fmla="*/ 395639 w 6858000"/>
                <a:gd name="connsiteY265" fmla="*/ 23353 h 835479"/>
                <a:gd name="connsiteX266" fmla="*/ 367327 w 6858000"/>
                <a:gd name="connsiteY266" fmla="*/ 19543 h 835479"/>
                <a:gd name="connsiteX267" fmla="*/ 338902 w 6858000"/>
                <a:gd name="connsiteY267" fmla="*/ 13453 h 835479"/>
                <a:gd name="connsiteX268" fmla="*/ 338869 w 6858000"/>
                <a:gd name="connsiteY268" fmla="*/ 13447 h 835479"/>
                <a:gd name="connsiteX269" fmla="*/ 324057 w 6858000"/>
                <a:gd name="connsiteY269" fmla="*/ 11661 h 835479"/>
                <a:gd name="connsiteX270" fmla="*/ 281567 w 6858000"/>
                <a:gd name="connsiteY270" fmla="*/ 36346 h 835479"/>
                <a:gd name="connsiteX271" fmla="*/ 295414 w 6858000"/>
                <a:gd name="connsiteY271" fmla="*/ 31451 h 835479"/>
                <a:gd name="connsiteX272" fmla="*/ 295414 w 6858000"/>
                <a:gd name="connsiteY272" fmla="*/ 31452 h 835479"/>
                <a:gd name="connsiteX273" fmla="*/ 24485 w 6858000"/>
                <a:gd name="connsiteY273" fmla="*/ 23026 h 835479"/>
                <a:gd name="connsiteX274" fmla="*/ 74128 w 6858000"/>
                <a:gd name="connsiteY274" fmla="*/ 20763 h 835479"/>
                <a:gd name="connsiteX275" fmla="*/ 125860 w 6858000"/>
                <a:gd name="connsiteY275" fmla="*/ 26687 h 835479"/>
                <a:gd name="connsiteX276" fmla="*/ 153386 w 6858000"/>
                <a:gd name="connsiteY276" fmla="*/ 31082 h 835479"/>
                <a:gd name="connsiteX277" fmla="*/ 228943 w 6858000"/>
                <a:gd name="connsiteY277" fmla="*/ 39355 h 835479"/>
                <a:gd name="connsiteX278" fmla="*/ 177270 w 6858000"/>
                <a:gd name="connsiteY278" fmla="*/ 34896 h 835479"/>
                <a:gd name="connsiteX279" fmla="*/ 153386 w 6858000"/>
                <a:gd name="connsiteY279" fmla="*/ 31082 h 835479"/>
                <a:gd name="connsiteX280" fmla="*/ 151568 w 6858000"/>
                <a:gd name="connsiteY280" fmla="*/ 30883 h 835479"/>
                <a:gd name="connsiteX281" fmla="*/ 74128 w 6858000"/>
                <a:gd name="connsiteY281" fmla="*/ 20764 h 835479"/>
                <a:gd name="connsiteX282" fmla="*/ 0 w 6858000"/>
                <a:gd name="connsiteY282" fmla="*/ 29969 h 835479"/>
                <a:gd name="connsiteX283" fmla="*/ 0 w 6858000"/>
                <a:gd name="connsiteY283" fmla="*/ 494077 h 835479"/>
                <a:gd name="connsiteX284" fmla="*/ 2816 w 6858000"/>
                <a:gd name="connsiteY284" fmla="*/ 492950 h 835479"/>
                <a:gd name="connsiteX285" fmla="*/ 63586 w 6858000"/>
                <a:gd name="connsiteY285" fmla="*/ 478851 h 835479"/>
                <a:gd name="connsiteX286" fmla="*/ 176938 w 6858000"/>
                <a:gd name="connsiteY286" fmla="*/ 464945 h 835479"/>
                <a:gd name="connsiteX287" fmla="*/ 200181 w 6858000"/>
                <a:gd name="connsiteY287" fmla="*/ 456943 h 835479"/>
                <a:gd name="connsiteX288" fmla="*/ 340773 w 6858000"/>
                <a:gd name="connsiteY288" fmla="*/ 419031 h 835479"/>
                <a:gd name="connsiteX289" fmla="*/ 453363 w 6858000"/>
                <a:gd name="connsiteY289" fmla="*/ 419796 h 835479"/>
                <a:gd name="connsiteX290" fmla="*/ 462125 w 6858000"/>
                <a:gd name="connsiteY290" fmla="*/ 421510 h 835479"/>
                <a:gd name="connsiteX291" fmla="*/ 505181 w 6858000"/>
                <a:gd name="connsiteY291" fmla="*/ 434082 h 835479"/>
                <a:gd name="connsiteX292" fmla="*/ 571859 w 6858000"/>
                <a:gd name="connsiteY292" fmla="*/ 430654 h 835479"/>
                <a:gd name="connsiteX293" fmla="*/ 617771 w 6858000"/>
                <a:gd name="connsiteY293" fmla="*/ 413317 h 835479"/>
                <a:gd name="connsiteX294" fmla="*/ 674922 w 6858000"/>
                <a:gd name="connsiteY294" fmla="*/ 412555 h 835479"/>
                <a:gd name="connsiteX295" fmla="*/ 740267 w 6858000"/>
                <a:gd name="connsiteY295" fmla="*/ 423414 h 835479"/>
                <a:gd name="connsiteX296" fmla="*/ 769604 w 6858000"/>
                <a:gd name="connsiteY296" fmla="*/ 425700 h 835479"/>
                <a:gd name="connsiteX297" fmla="*/ 850188 w 6858000"/>
                <a:gd name="connsiteY297" fmla="*/ 448180 h 835479"/>
                <a:gd name="connsiteX298" fmla="*/ 898197 w 6858000"/>
                <a:gd name="connsiteY298" fmla="*/ 442656 h 835479"/>
                <a:gd name="connsiteX299" fmla="*/ 945443 w 6858000"/>
                <a:gd name="connsiteY299" fmla="*/ 427796 h 835479"/>
                <a:gd name="connsiteX300" fmla="*/ 975732 w 6858000"/>
                <a:gd name="connsiteY300" fmla="*/ 413507 h 835479"/>
                <a:gd name="connsiteX301" fmla="*/ 1036886 w 6858000"/>
                <a:gd name="connsiteY301" fmla="*/ 403411 h 835479"/>
                <a:gd name="connsiteX302" fmla="*/ 1048124 w 6858000"/>
                <a:gd name="connsiteY302" fmla="*/ 404935 h 835479"/>
                <a:gd name="connsiteX303" fmla="*/ 1230632 w 6858000"/>
                <a:gd name="connsiteY303" fmla="*/ 417509 h 835479"/>
                <a:gd name="connsiteX304" fmla="*/ 1303023 w 6858000"/>
                <a:gd name="connsiteY304" fmla="*/ 437702 h 835479"/>
                <a:gd name="connsiteX305" fmla="*/ 1318455 w 6858000"/>
                <a:gd name="connsiteY305" fmla="*/ 440178 h 835479"/>
                <a:gd name="connsiteX306" fmla="*/ 1472574 w 6858000"/>
                <a:gd name="connsiteY306" fmla="*/ 462849 h 835479"/>
                <a:gd name="connsiteX307" fmla="*/ 1489719 w 6858000"/>
                <a:gd name="connsiteY307" fmla="*/ 463801 h 835479"/>
                <a:gd name="connsiteX308" fmla="*/ 1537536 w 6858000"/>
                <a:gd name="connsiteY308" fmla="*/ 459801 h 835479"/>
                <a:gd name="connsiteX309" fmla="*/ 1650316 w 6858000"/>
                <a:gd name="connsiteY309" fmla="*/ 500950 h 835479"/>
                <a:gd name="connsiteX310" fmla="*/ 1763286 w 6858000"/>
                <a:gd name="connsiteY310" fmla="*/ 515049 h 835479"/>
                <a:gd name="connsiteX311" fmla="*/ 1825392 w 6858000"/>
                <a:gd name="connsiteY311" fmla="*/ 514857 h 835479"/>
                <a:gd name="connsiteX312" fmla="*/ 1869779 w 6858000"/>
                <a:gd name="connsiteY312" fmla="*/ 524955 h 835479"/>
                <a:gd name="connsiteX313" fmla="*/ 1978939 w 6858000"/>
                <a:gd name="connsiteY313" fmla="*/ 555626 h 835479"/>
                <a:gd name="connsiteX314" fmla="*/ 2030377 w 6858000"/>
                <a:gd name="connsiteY314" fmla="*/ 560388 h 835479"/>
                <a:gd name="connsiteX315" fmla="*/ 2085053 w 6858000"/>
                <a:gd name="connsiteY315" fmla="*/ 570677 h 835479"/>
                <a:gd name="connsiteX316" fmla="*/ 2220311 w 6858000"/>
                <a:gd name="connsiteY316" fmla="*/ 616778 h 835479"/>
                <a:gd name="connsiteX317" fmla="*/ 2330805 w 6858000"/>
                <a:gd name="connsiteY317" fmla="*/ 614112 h 835479"/>
                <a:gd name="connsiteX318" fmla="*/ 2401291 w 6858000"/>
                <a:gd name="connsiteY318" fmla="*/ 614682 h 835479"/>
                <a:gd name="connsiteX319" fmla="*/ 2485306 w 6858000"/>
                <a:gd name="connsiteY319" fmla="*/ 629923 h 835479"/>
                <a:gd name="connsiteX320" fmla="*/ 2554078 w 6858000"/>
                <a:gd name="connsiteY320" fmla="*/ 652213 h 835479"/>
                <a:gd name="connsiteX321" fmla="*/ 2649142 w 6858000"/>
                <a:gd name="connsiteY321" fmla="*/ 669930 h 835479"/>
                <a:gd name="connsiteX322" fmla="*/ 2743825 w 6858000"/>
                <a:gd name="connsiteY322" fmla="*/ 704031 h 835479"/>
                <a:gd name="connsiteX323" fmla="*/ 2809929 w 6858000"/>
                <a:gd name="connsiteY323" fmla="*/ 730130 h 835479"/>
                <a:gd name="connsiteX324" fmla="*/ 2901942 w 6858000"/>
                <a:gd name="connsiteY324" fmla="*/ 753181 h 835479"/>
                <a:gd name="connsiteX325" fmla="*/ 3042727 w 6858000"/>
                <a:gd name="connsiteY325" fmla="*/ 769373 h 835479"/>
                <a:gd name="connsiteX326" fmla="*/ 3107499 w 6858000"/>
                <a:gd name="connsiteY326" fmla="*/ 771089 h 835479"/>
                <a:gd name="connsiteX327" fmla="*/ 3209992 w 6858000"/>
                <a:gd name="connsiteY327" fmla="*/ 808998 h 835479"/>
                <a:gd name="connsiteX328" fmla="*/ 3253808 w 6858000"/>
                <a:gd name="connsiteY328" fmla="*/ 827287 h 835479"/>
                <a:gd name="connsiteX329" fmla="*/ 3293243 w 6858000"/>
                <a:gd name="connsiteY329" fmla="*/ 812047 h 835479"/>
                <a:gd name="connsiteX330" fmla="*/ 3318770 w 6858000"/>
                <a:gd name="connsiteY330" fmla="*/ 794520 h 835479"/>
                <a:gd name="connsiteX331" fmla="*/ 3399545 w 6858000"/>
                <a:gd name="connsiteY331" fmla="*/ 809381 h 835479"/>
                <a:gd name="connsiteX332" fmla="*/ 3485274 w 6858000"/>
                <a:gd name="connsiteY332" fmla="*/ 825001 h 835479"/>
                <a:gd name="connsiteX333" fmla="*/ 3546616 w 6858000"/>
                <a:gd name="connsiteY333" fmla="*/ 835479 h 835479"/>
                <a:gd name="connsiteX334" fmla="*/ 3623200 w 6858000"/>
                <a:gd name="connsiteY334" fmla="*/ 827097 h 835479"/>
                <a:gd name="connsiteX335" fmla="*/ 3683590 w 6858000"/>
                <a:gd name="connsiteY335" fmla="*/ 823669 h 835479"/>
                <a:gd name="connsiteX336" fmla="*/ 3732360 w 6858000"/>
                <a:gd name="connsiteY336" fmla="*/ 813953 h 835479"/>
                <a:gd name="connsiteX337" fmla="*/ 3749505 w 6858000"/>
                <a:gd name="connsiteY337" fmla="*/ 808236 h 835479"/>
                <a:gd name="connsiteX338" fmla="*/ 3885337 w 6858000"/>
                <a:gd name="connsiteY338" fmla="*/ 763659 h 835479"/>
                <a:gd name="connsiteX339" fmla="*/ 4030502 w 6858000"/>
                <a:gd name="connsiteY339" fmla="*/ 728034 h 835479"/>
                <a:gd name="connsiteX340" fmla="*/ 4124613 w 6858000"/>
                <a:gd name="connsiteY340" fmla="*/ 750515 h 835479"/>
                <a:gd name="connsiteX341" fmla="*/ 4159666 w 6858000"/>
                <a:gd name="connsiteY341" fmla="*/ 750133 h 835479"/>
                <a:gd name="connsiteX342" fmla="*/ 4320836 w 6858000"/>
                <a:gd name="connsiteY342" fmla="*/ 755277 h 835479"/>
                <a:gd name="connsiteX343" fmla="*/ 4349221 w 6858000"/>
                <a:gd name="connsiteY343" fmla="*/ 760801 h 835479"/>
                <a:gd name="connsiteX344" fmla="*/ 4502578 w 6858000"/>
                <a:gd name="connsiteY344" fmla="*/ 738130 h 835479"/>
                <a:gd name="connsiteX345" fmla="*/ 4558206 w 6858000"/>
                <a:gd name="connsiteY345" fmla="*/ 734320 h 835479"/>
                <a:gd name="connsiteX346" fmla="*/ 4609451 w 6858000"/>
                <a:gd name="connsiteY346" fmla="*/ 728034 h 835479"/>
                <a:gd name="connsiteX347" fmla="*/ 4681082 w 6858000"/>
                <a:gd name="connsiteY347" fmla="*/ 726510 h 835479"/>
                <a:gd name="connsiteX348" fmla="*/ 4755380 w 6858000"/>
                <a:gd name="connsiteY348" fmla="*/ 729368 h 835479"/>
                <a:gd name="connsiteX349" fmla="*/ 4838249 w 6858000"/>
                <a:gd name="connsiteY349" fmla="*/ 728796 h 835479"/>
                <a:gd name="connsiteX350" fmla="*/ 4871018 w 6858000"/>
                <a:gd name="connsiteY350" fmla="*/ 723844 h 835479"/>
                <a:gd name="connsiteX351" fmla="*/ 4959601 w 6858000"/>
                <a:gd name="connsiteY351" fmla="*/ 727272 h 835479"/>
                <a:gd name="connsiteX352" fmla="*/ 5006085 w 6858000"/>
                <a:gd name="connsiteY352" fmla="*/ 721558 h 835479"/>
                <a:gd name="connsiteX353" fmla="*/ 5082669 w 6858000"/>
                <a:gd name="connsiteY353" fmla="*/ 720414 h 835479"/>
                <a:gd name="connsiteX354" fmla="*/ 5107626 w 6858000"/>
                <a:gd name="connsiteY354" fmla="*/ 719079 h 835479"/>
                <a:gd name="connsiteX355" fmla="*/ 5129915 w 6858000"/>
                <a:gd name="connsiteY355" fmla="*/ 718317 h 835479"/>
                <a:gd name="connsiteX356" fmla="*/ 5206307 w 6858000"/>
                <a:gd name="connsiteY356" fmla="*/ 733940 h 835479"/>
                <a:gd name="connsiteX357" fmla="*/ 5274128 w 6858000"/>
                <a:gd name="connsiteY357" fmla="*/ 734892 h 835479"/>
                <a:gd name="connsiteX358" fmla="*/ 5393004 w 6858000"/>
                <a:gd name="connsiteY358" fmla="*/ 747466 h 835479"/>
                <a:gd name="connsiteX359" fmla="*/ 5419294 w 6858000"/>
                <a:gd name="connsiteY359" fmla="*/ 743084 h 835479"/>
                <a:gd name="connsiteX360" fmla="*/ 5501593 w 6858000"/>
                <a:gd name="connsiteY360" fmla="*/ 741370 h 835479"/>
                <a:gd name="connsiteX361" fmla="*/ 5548459 w 6858000"/>
                <a:gd name="connsiteY361" fmla="*/ 740036 h 835479"/>
                <a:gd name="connsiteX362" fmla="*/ 5606371 w 6858000"/>
                <a:gd name="connsiteY362" fmla="*/ 749180 h 835479"/>
                <a:gd name="connsiteX363" fmla="*/ 5706958 w 6858000"/>
                <a:gd name="connsiteY363" fmla="*/ 768611 h 835479"/>
                <a:gd name="connsiteX364" fmla="*/ 5733439 w 6858000"/>
                <a:gd name="connsiteY364" fmla="*/ 771659 h 835479"/>
                <a:gd name="connsiteX365" fmla="*/ 5781829 w 6858000"/>
                <a:gd name="connsiteY365" fmla="*/ 780996 h 835479"/>
                <a:gd name="connsiteX366" fmla="*/ 5790591 w 6858000"/>
                <a:gd name="connsiteY366" fmla="*/ 782710 h 835479"/>
                <a:gd name="connsiteX367" fmla="*/ 5864317 w 6858000"/>
                <a:gd name="connsiteY367" fmla="*/ 806332 h 835479"/>
                <a:gd name="connsiteX368" fmla="*/ 5902609 w 6858000"/>
                <a:gd name="connsiteY368" fmla="*/ 808236 h 835479"/>
                <a:gd name="connsiteX369" fmla="*/ 6012722 w 6858000"/>
                <a:gd name="connsiteY369" fmla="*/ 808428 h 835479"/>
                <a:gd name="connsiteX370" fmla="*/ 6059396 w 6858000"/>
                <a:gd name="connsiteY370" fmla="*/ 804808 h 835479"/>
                <a:gd name="connsiteX371" fmla="*/ 6171604 w 6858000"/>
                <a:gd name="connsiteY371" fmla="*/ 790902 h 835479"/>
                <a:gd name="connsiteX372" fmla="*/ 6242092 w 6858000"/>
                <a:gd name="connsiteY372" fmla="*/ 784044 h 835479"/>
                <a:gd name="connsiteX373" fmla="*/ 6323057 w 6858000"/>
                <a:gd name="connsiteY373" fmla="*/ 773183 h 835479"/>
                <a:gd name="connsiteX374" fmla="*/ 6415832 w 6858000"/>
                <a:gd name="connsiteY374" fmla="*/ 766325 h 835479"/>
                <a:gd name="connsiteX375" fmla="*/ 6584811 w 6858000"/>
                <a:gd name="connsiteY375" fmla="*/ 745560 h 835479"/>
                <a:gd name="connsiteX376" fmla="*/ 6748457 w 6858000"/>
                <a:gd name="connsiteY376" fmla="*/ 724034 h 835479"/>
                <a:gd name="connsiteX377" fmla="*/ 6815515 w 6858000"/>
                <a:gd name="connsiteY377" fmla="*/ 704983 h 835479"/>
                <a:gd name="connsiteX378" fmla="*/ 6858000 w 6858000"/>
                <a:gd name="connsiteY378" fmla="*/ 695283 h 835479"/>
                <a:gd name="connsiteX379" fmla="*/ 6858000 w 6858000"/>
                <a:gd name="connsiteY379" fmla="*/ 456 h 835479"/>
                <a:gd name="connsiteX380" fmla="*/ 1687322 w 6858000"/>
                <a:gd name="connsiteY380" fmla="*/ 456 h 835479"/>
                <a:gd name="connsiteX381" fmla="*/ 1697753 w 6858000"/>
                <a:gd name="connsiteY381" fmla="*/ 10970 h 835479"/>
                <a:gd name="connsiteX382" fmla="*/ 1733188 w 6858000"/>
                <a:gd name="connsiteY382" fmla="*/ 33639 h 835479"/>
                <a:gd name="connsiteX383" fmla="*/ 1833775 w 6858000"/>
                <a:gd name="connsiteY383" fmla="*/ 75360 h 835479"/>
                <a:gd name="connsiteX384" fmla="*/ 1842158 w 6858000"/>
                <a:gd name="connsiteY384" fmla="*/ 82981 h 835479"/>
                <a:gd name="connsiteX385" fmla="*/ 1916454 w 6858000"/>
                <a:gd name="connsiteY385" fmla="*/ 173472 h 835479"/>
                <a:gd name="connsiteX386" fmla="*/ 1933219 w 6858000"/>
                <a:gd name="connsiteY386" fmla="*/ 188902 h 835479"/>
                <a:gd name="connsiteX387" fmla="*/ 1953413 w 6858000"/>
                <a:gd name="connsiteY387" fmla="*/ 212907 h 835479"/>
                <a:gd name="connsiteX388" fmla="*/ 2016469 w 6858000"/>
                <a:gd name="connsiteY388" fmla="*/ 259390 h 835479"/>
                <a:gd name="connsiteX389" fmla="*/ 2094578 w 6858000"/>
                <a:gd name="connsiteY389" fmla="*/ 274249 h 835479"/>
                <a:gd name="connsiteX390" fmla="*/ 2188879 w 6858000"/>
                <a:gd name="connsiteY390" fmla="*/ 296920 h 835479"/>
                <a:gd name="connsiteX391" fmla="*/ 2228314 w 6858000"/>
                <a:gd name="connsiteY391" fmla="*/ 312160 h 835479"/>
                <a:gd name="connsiteX392" fmla="*/ 2334044 w 6858000"/>
                <a:gd name="connsiteY392" fmla="*/ 341117 h 835479"/>
                <a:gd name="connsiteX393" fmla="*/ 2409485 w 6858000"/>
                <a:gd name="connsiteY393" fmla="*/ 365502 h 835479"/>
                <a:gd name="connsiteX394" fmla="*/ 2409487 w 6858000"/>
                <a:gd name="connsiteY394" fmla="*/ 365504 h 835479"/>
                <a:gd name="connsiteX395" fmla="*/ 2463015 w 6858000"/>
                <a:gd name="connsiteY395" fmla="*/ 388434 h 835479"/>
                <a:gd name="connsiteX396" fmla="*/ 2463017 w 6858000"/>
                <a:gd name="connsiteY396" fmla="*/ 388434 h 835479"/>
                <a:gd name="connsiteX397" fmla="*/ 2518262 w 6858000"/>
                <a:gd name="connsiteY397" fmla="*/ 379792 h 835479"/>
                <a:gd name="connsiteX398" fmla="*/ 2518263 w 6858000"/>
                <a:gd name="connsiteY398" fmla="*/ 379791 h 835479"/>
                <a:gd name="connsiteX399" fmla="*/ 2545005 w 6858000"/>
                <a:gd name="connsiteY399" fmla="*/ 376147 h 835479"/>
                <a:gd name="connsiteX400" fmla="*/ 2545006 w 6858000"/>
                <a:gd name="connsiteY400" fmla="*/ 376147 h 835479"/>
                <a:gd name="connsiteX401" fmla="*/ 2571034 w 6858000"/>
                <a:gd name="connsiteY401" fmla="*/ 380361 h 835479"/>
                <a:gd name="connsiteX402" fmla="*/ 2668001 w 6858000"/>
                <a:gd name="connsiteY402" fmla="*/ 453514 h 835479"/>
                <a:gd name="connsiteX403" fmla="*/ 2745348 w 6858000"/>
                <a:gd name="connsiteY403" fmla="*/ 501904 h 835479"/>
                <a:gd name="connsiteX404" fmla="*/ 2745351 w 6858000"/>
                <a:gd name="connsiteY404" fmla="*/ 501906 h 835479"/>
                <a:gd name="connsiteX405" fmla="*/ 2778005 w 6858000"/>
                <a:gd name="connsiteY405" fmla="*/ 507825 h 835479"/>
                <a:gd name="connsiteX406" fmla="*/ 2785439 w 6858000"/>
                <a:gd name="connsiteY406" fmla="*/ 507405 h 835479"/>
                <a:gd name="connsiteX407" fmla="*/ 2811779 w 6858000"/>
                <a:gd name="connsiteY407" fmla="*/ 497326 h 835479"/>
                <a:gd name="connsiteX408" fmla="*/ 2811786 w 6858000"/>
                <a:gd name="connsiteY408" fmla="*/ 497322 h 835479"/>
                <a:gd name="connsiteX409" fmla="*/ 2811786 w 6858000"/>
                <a:gd name="connsiteY409" fmla="*/ 497323 h 835479"/>
                <a:gd name="connsiteX410" fmla="*/ 2811779 w 6858000"/>
                <a:gd name="connsiteY410" fmla="*/ 497326 h 835479"/>
                <a:gd name="connsiteX411" fmla="*/ 2793022 w 6858000"/>
                <a:gd name="connsiteY411" fmla="*/ 506976 h 835479"/>
                <a:gd name="connsiteX412" fmla="*/ 2785439 w 6858000"/>
                <a:gd name="connsiteY412" fmla="*/ 507405 h 835479"/>
                <a:gd name="connsiteX413" fmla="*/ 2782304 w 6858000"/>
                <a:gd name="connsiteY413" fmla="*/ 508605 h 835479"/>
                <a:gd name="connsiteX414" fmla="*/ 2778005 w 6858000"/>
                <a:gd name="connsiteY414" fmla="*/ 507825 h 835479"/>
                <a:gd name="connsiteX415" fmla="*/ 2770757 w 6858000"/>
                <a:gd name="connsiteY415" fmla="*/ 508235 h 835479"/>
                <a:gd name="connsiteX416" fmla="*/ 2745351 w 6858000"/>
                <a:gd name="connsiteY416" fmla="*/ 501906 h 835479"/>
                <a:gd name="connsiteX417" fmla="*/ 2745347 w 6858000"/>
                <a:gd name="connsiteY417" fmla="*/ 501904 h 835479"/>
                <a:gd name="connsiteX418" fmla="*/ 2668000 w 6858000"/>
                <a:gd name="connsiteY418" fmla="*/ 453514 h 835479"/>
                <a:gd name="connsiteX419" fmla="*/ 2571033 w 6858000"/>
                <a:gd name="connsiteY419" fmla="*/ 380361 h 835479"/>
                <a:gd name="connsiteX420" fmla="*/ 2545006 w 6858000"/>
                <a:gd name="connsiteY420" fmla="*/ 376147 h 835479"/>
                <a:gd name="connsiteX421" fmla="*/ 2518264 w 6858000"/>
                <a:gd name="connsiteY421" fmla="*/ 379791 h 835479"/>
                <a:gd name="connsiteX422" fmla="*/ 2518262 w 6858000"/>
                <a:gd name="connsiteY422" fmla="*/ 379792 h 835479"/>
                <a:gd name="connsiteX423" fmla="*/ 2490550 w 6858000"/>
                <a:gd name="connsiteY423" fmla="*/ 386372 h 835479"/>
                <a:gd name="connsiteX424" fmla="*/ 2463017 w 6858000"/>
                <a:gd name="connsiteY424" fmla="*/ 388434 h 835479"/>
                <a:gd name="connsiteX425" fmla="*/ 2463016 w 6858000"/>
                <a:gd name="connsiteY425" fmla="*/ 388434 h 835479"/>
                <a:gd name="connsiteX426" fmla="*/ 2463015 w 6858000"/>
                <a:gd name="connsiteY426" fmla="*/ 388434 h 835479"/>
                <a:gd name="connsiteX427" fmla="*/ 2435912 w 6858000"/>
                <a:gd name="connsiteY427" fmla="*/ 382603 h 835479"/>
                <a:gd name="connsiteX428" fmla="*/ 2409487 w 6858000"/>
                <a:gd name="connsiteY428" fmla="*/ 365504 h 835479"/>
                <a:gd name="connsiteX429" fmla="*/ 2409484 w 6858000"/>
                <a:gd name="connsiteY429" fmla="*/ 365502 h 835479"/>
                <a:gd name="connsiteX430" fmla="*/ 2334043 w 6858000"/>
                <a:gd name="connsiteY430" fmla="*/ 341117 h 835479"/>
                <a:gd name="connsiteX431" fmla="*/ 2228313 w 6858000"/>
                <a:gd name="connsiteY431" fmla="*/ 312160 h 835479"/>
                <a:gd name="connsiteX432" fmla="*/ 2188878 w 6858000"/>
                <a:gd name="connsiteY432" fmla="*/ 296920 h 835479"/>
                <a:gd name="connsiteX433" fmla="*/ 2094577 w 6858000"/>
                <a:gd name="connsiteY433" fmla="*/ 274249 h 835479"/>
                <a:gd name="connsiteX434" fmla="*/ 2016468 w 6858000"/>
                <a:gd name="connsiteY434" fmla="*/ 259390 h 835479"/>
                <a:gd name="connsiteX435" fmla="*/ 1953412 w 6858000"/>
                <a:gd name="connsiteY435" fmla="*/ 212907 h 835479"/>
                <a:gd name="connsiteX436" fmla="*/ 1933218 w 6858000"/>
                <a:gd name="connsiteY436" fmla="*/ 188902 h 835479"/>
                <a:gd name="connsiteX437" fmla="*/ 1916453 w 6858000"/>
                <a:gd name="connsiteY437" fmla="*/ 173472 h 835479"/>
                <a:gd name="connsiteX438" fmla="*/ 1842157 w 6858000"/>
                <a:gd name="connsiteY438" fmla="*/ 82981 h 835479"/>
                <a:gd name="connsiteX439" fmla="*/ 1833774 w 6858000"/>
                <a:gd name="connsiteY439" fmla="*/ 75360 h 835479"/>
                <a:gd name="connsiteX440" fmla="*/ 1733187 w 6858000"/>
                <a:gd name="connsiteY440" fmla="*/ 33639 h 835479"/>
                <a:gd name="connsiteX441" fmla="*/ 1697752 w 6858000"/>
                <a:gd name="connsiteY441" fmla="*/ 10971 h 835479"/>
                <a:gd name="connsiteX442" fmla="*/ 1687320 w 6858000"/>
                <a:gd name="connsiteY442" fmla="*/ 456 h 835479"/>
                <a:gd name="connsiteX443" fmla="*/ 916806 w 6858000"/>
                <a:gd name="connsiteY443" fmla="*/ 456 h 835479"/>
                <a:gd name="connsiteX444" fmla="*/ 927155 w 6858000"/>
                <a:gd name="connsiteY444" fmla="*/ 9636 h 835479"/>
                <a:gd name="connsiteX445" fmla="*/ 1097087 w 6858000"/>
                <a:gd name="connsiteY445" fmla="*/ 6016 h 835479"/>
                <a:gd name="connsiteX446" fmla="*/ 1123185 w 6858000"/>
                <a:gd name="connsiteY446" fmla="*/ 1634 h 835479"/>
                <a:gd name="connsiteX447" fmla="*/ 1184028 w 6858000"/>
                <a:gd name="connsiteY447" fmla="*/ 26353 h 835479"/>
                <a:gd name="connsiteX448" fmla="*/ 1123184 w 6858000"/>
                <a:gd name="connsiteY448" fmla="*/ 1635 h 835479"/>
                <a:gd name="connsiteX449" fmla="*/ 1097086 w 6858000"/>
                <a:gd name="connsiteY449" fmla="*/ 6017 h 835479"/>
                <a:gd name="connsiteX450" fmla="*/ 927154 w 6858000"/>
                <a:gd name="connsiteY450" fmla="*/ 9637 h 835479"/>
                <a:gd name="connsiteX451" fmla="*/ 916804 w 6858000"/>
                <a:gd name="connsiteY451" fmla="*/ 456 h 835479"/>
                <a:gd name="connsiteX452" fmla="*/ 578772 w 6858000"/>
                <a:gd name="connsiteY452" fmla="*/ 456 h 835479"/>
                <a:gd name="connsiteX453" fmla="*/ 556046 w 6858000"/>
                <a:gd name="connsiteY453" fmla="*/ 6589 h 835479"/>
                <a:gd name="connsiteX454" fmla="*/ 517850 w 6858000"/>
                <a:gd name="connsiteY454" fmla="*/ 15506 h 835479"/>
                <a:gd name="connsiteX455" fmla="*/ 556047 w 6858000"/>
                <a:gd name="connsiteY455" fmla="*/ 6588 h 835479"/>
                <a:gd name="connsiteX456" fmla="*/ 578770 w 6858000"/>
                <a:gd name="connsiteY456" fmla="*/ 456 h 835479"/>
                <a:gd name="connsiteX457" fmla="*/ 0 w 6858000"/>
                <a:gd name="connsiteY457" fmla="*/ 456 h 835479"/>
                <a:gd name="connsiteX458" fmla="*/ 0 w 6858000"/>
                <a:gd name="connsiteY458" fmla="*/ 20445 h 835479"/>
                <a:gd name="connsiteX459" fmla="*/ 0 w 6858000"/>
                <a:gd name="connsiteY459" fmla="*/ 29969 h 835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Lst>
              <a:rect l="l" t="t" r="r" b="b"/>
              <a:pathLst>
                <a:path w="6858000" h="835479">
                  <a:moveTo>
                    <a:pt x="6564619" y="468946"/>
                  </a:moveTo>
                  <a:lnTo>
                    <a:pt x="6564620" y="468946"/>
                  </a:lnTo>
                  <a:cubicBezTo>
                    <a:pt x="6575478" y="479233"/>
                    <a:pt x="6582146" y="485329"/>
                    <a:pt x="6588625" y="491425"/>
                  </a:cubicBezTo>
                  <a:lnTo>
                    <a:pt x="6625224" y="508047"/>
                  </a:lnTo>
                  <a:lnTo>
                    <a:pt x="6662539" y="500953"/>
                  </a:lnTo>
                  <a:lnTo>
                    <a:pt x="6662540" y="500952"/>
                  </a:lnTo>
                  <a:lnTo>
                    <a:pt x="6662543" y="500951"/>
                  </a:lnTo>
                  <a:lnTo>
                    <a:pt x="6683026" y="489501"/>
                  </a:lnTo>
                  <a:lnTo>
                    <a:pt x="6702975" y="486354"/>
                  </a:lnTo>
                  <a:lnTo>
                    <a:pt x="6702976" y="486354"/>
                  </a:lnTo>
                  <a:cubicBezTo>
                    <a:pt x="6716168" y="486759"/>
                    <a:pt x="6729218" y="491903"/>
                    <a:pt x="6742552" y="500190"/>
                  </a:cubicBezTo>
                  <a:lnTo>
                    <a:pt x="6742554" y="500191"/>
                  </a:lnTo>
                  <a:lnTo>
                    <a:pt x="6812061" y="519668"/>
                  </a:lnTo>
                  <a:lnTo>
                    <a:pt x="6776799" y="514894"/>
                  </a:lnTo>
                  <a:lnTo>
                    <a:pt x="6742554" y="500191"/>
                  </a:lnTo>
                  <a:lnTo>
                    <a:pt x="6742551" y="500190"/>
                  </a:lnTo>
                  <a:lnTo>
                    <a:pt x="6702975" y="486354"/>
                  </a:lnTo>
                  <a:lnTo>
                    <a:pt x="6662543" y="500951"/>
                  </a:lnTo>
                  <a:lnTo>
                    <a:pt x="6662541" y="500952"/>
                  </a:lnTo>
                  <a:lnTo>
                    <a:pt x="6662539" y="500953"/>
                  </a:lnTo>
                  <a:lnTo>
                    <a:pt x="6645551" y="508036"/>
                  </a:lnTo>
                  <a:lnTo>
                    <a:pt x="6625224" y="508047"/>
                  </a:lnTo>
                  <a:lnTo>
                    <a:pt x="6625223" y="508047"/>
                  </a:lnTo>
                  <a:cubicBezTo>
                    <a:pt x="6611340" y="505951"/>
                    <a:pt x="6597577" y="499903"/>
                    <a:pt x="6588624" y="491425"/>
                  </a:cubicBezTo>
                  <a:close/>
                  <a:moveTo>
                    <a:pt x="6438980" y="549267"/>
                  </a:moveTo>
                  <a:lnTo>
                    <a:pt x="6463839" y="529336"/>
                  </a:lnTo>
                  <a:lnTo>
                    <a:pt x="6463848" y="529334"/>
                  </a:lnTo>
                  <a:lnTo>
                    <a:pt x="6513011" y="515538"/>
                  </a:lnTo>
                  <a:lnTo>
                    <a:pt x="6546193" y="496733"/>
                  </a:lnTo>
                  <a:lnTo>
                    <a:pt x="6546194" y="496733"/>
                  </a:lnTo>
                  <a:lnTo>
                    <a:pt x="6521803" y="513071"/>
                  </a:lnTo>
                  <a:lnTo>
                    <a:pt x="6513011" y="515538"/>
                  </a:lnTo>
                  <a:lnTo>
                    <a:pt x="6508051" y="518349"/>
                  </a:lnTo>
                  <a:lnTo>
                    <a:pt x="6463848" y="529334"/>
                  </a:lnTo>
                  <a:lnTo>
                    <a:pt x="6463840" y="529336"/>
                  </a:lnTo>
                  <a:cubicBezTo>
                    <a:pt x="6451649" y="532288"/>
                    <a:pt x="6444076" y="539765"/>
                    <a:pt x="6438980" y="549267"/>
                  </a:cubicBezTo>
                  <a:close/>
                  <a:moveTo>
                    <a:pt x="6365203" y="635242"/>
                  </a:moveTo>
                  <a:lnTo>
                    <a:pt x="6387909" y="633959"/>
                  </a:lnTo>
                  <a:lnTo>
                    <a:pt x="6391548" y="632195"/>
                  </a:lnTo>
                  <a:lnTo>
                    <a:pt x="6407331" y="624541"/>
                  </a:lnTo>
                  <a:lnTo>
                    <a:pt x="6407332" y="624541"/>
                  </a:lnTo>
                  <a:lnTo>
                    <a:pt x="6391548" y="632195"/>
                  </a:lnTo>
                  <a:lnTo>
                    <a:pt x="6387909" y="633961"/>
                  </a:lnTo>
                  <a:close/>
                  <a:moveTo>
                    <a:pt x="4221390" y="396172"/>
                  </a:moveTo>
                  <a:lnTo>
                    <a:pt x="4221391" y="396172"/>
                  </a:lnTo>
                  <a:cubicBezTo>
                    <a:pt x="4232060" y="396934"/>
                    <a:pt x="4243872" y="397124"/>
                    <a:pt x="4253014" y="401888"/>
                  </a:cubicBezTo>
                  <a:cubicBezTo>
                    <a:pt x="4277401" y="414081"/>
                    <a:pt x="4300070" y="429701"/>
                    <a:pt x="4324645" y="441704"/>
                  </a:cubicBezTo>
                  <a:lnTo>
                    <a:pt x="4363890" y="450658"/>
                  </a:lnTo>
                  <a:lnTo>
                    <a:pt x="4482003" y="449896"/>
                  </a:lnTo>
                  <a:cubicBezTo>
                    <a:pt x="4546775" y="447228"/>
                    <a:pt x="4612499" y="446656"/>
                    <a:pt x="4659173" y="389886"/>
                  </a:cubicBezTo>
                  <a:cubicBezTo>
                    <a:pt x="4662985" y="385314"/>
                    <a:pt x="4671175" y="382646"/>
                    <a:pt x="4677654" y="381884"/>
                  </a:cubicBezTo>
                  <a:cubicBezTo>
                    <a:pt x="4707563" y="378265"/>
                    <a:pt x="4738234" y="377883"/>
                    <a:pt x="4767763" y="371977"/>
                  </a:cubicBezTo>
                  <a:cubicBezTo>
                    <a:pt x="4779574" y="369596"/>
                    <a:pt x="4790386" y="368787"/>
                    <a:pt x="4800482" y="370668"/>
                  </a:cubicBezTo>
                  <a:lnTo>
                    <a:pt x="4800483" y="370668"/>
                  </a:lnTo>
                  <a:cubicBezTo>
                    <a:pt x="4810580" y="372549"/>
                    <a:pt x="4819963" y="377122"/>
                    <a:pt x="4828916" y="385504"/>
                  </a:cubicBezTo>
                  <a:lnTo>
                    <a:pt x="4863342" y="407685"/>
                  </a:lnTo>
                  <a:lnTo>
                    <a:pt x="4889274" y="415214"/>
                  </a:lnTo>
                  <a:lnTo>
                    <a:pt x="4912167" y="413509"/>
                  </a:lnTo>
                  <a:cubicBezTo>
                    <a:pt x="4919977" y="411794"/>
                    <a:pt x="4927121" y="411437"/>
                    <a:pt x="4933803" y="412107"/>
                  </a:cubicBezTo>
                  <a:lnTo>
                    <a:pt x="4933804" y="412107"/>
                  </a:lnTo>
                  <a:lnTo>
                    <a:pt x="4952672" y="416866"/>
                  </a:lnTo>
                  <a:lnTo>
                    <a:pt x="4957452" y="419659"/>
                  </a:lnTo>
                  <a:lnTo>
                    <a:pt x="4961455" y="420937"/>
                  </a:lnTo>
                  <a:cubicBezTo>
                    <a:pt x="4970096" y="425448"/>
                    <a:pt x="4978393" y="431154"/>
                    <a:pt x="4987037" y="436941"/>
                  </a:cubicBezTo>
                  <a:cubicBezTo>
                    <a:pt x="5003801" y="448180"/>
                    <a:pt x="5022852" y="462278"/>
                    <a:pt x="5041521" y="463420"/>
                  </a:cubicBezTo>
                  <a:lnTo>
                    <a:pt x="5041527" y="463422"/>
                  </a:lnTo>
                  <a:lnTo>
                    <a:pt x="5064789" y="468043"/>
                  </a:lnTo>
                  <a:lnTo>
                    <a:pt x="5070584" y="470217"/>
                  </a:lnTo>
                  <a:lnTo>
                    <a:pt x="5072375" y="470636"/>
                  </a:lnTo>
                  <a:lnTo>
                    <a:pt x="5087443" y="476540"/>
                  </a:lnTo>
                  <a:lnTo>
                    <a:pt x="5133219" y="489567"/>
                  </a:lnTo>
                  <a:lnTo>
                    <a:pt x="5133224" y="489569"/>
                  </a:lnTo>
                  <a:lnTo>
                    <a:pt x="5166112" y="482853"/>
                  </a:lnTo>
                  <a:lnTo>
                    <a:pt x="5166113" y="482853"/>
                  </a:lnTo>
                  <a:cubicBezTo>
                    <a:pt x="5167637" y="482091"/>
                    <a:pt x="5169780" y="482663"/>
                    <a:pt x="5172090" y="483545"/>
                  </a:cubicBezTo>
                  <a:lnTo>
                    <a:pt x="5179067" y="486091"/>
                  </a:lnTo>
                  <a:lnTo>
                    <a:pt x="5229432" y="485925"/>
                  </a:lnTo>
                  <a:lnTo>
                    <a:pt x="5243613" y="478254"/>
                  </a:lnTo>
                  <a:lnTo>
                    <a:pt x="5272795" y="462468"/>
                  </a:lnTo>
                  <a:cubicBezTo>
                    <a:pt x="5285440" y="450823"/>
                    <a:pt x="5298594" y="443117"/>
                    <a:pt x="5312287" y="438565"/>
                  </a:cubicBezTo>
                  <a:lnTo>
                    <a:pt x="5321350" y="437509"/>
                  </a:lnTo>
                  <a:lnTo>
                    <a:pt x="5326162" y="435035"/>
                  </a:lnTo>
                  <a:lnTo>
                    <a:pt x="5355013" y="433589"/>
                  </a:lnTo>
                  <a:lnTo>
                    <a:pt x="5355014" y="433589"/>
                  </a:lnTo>
                  <a:cubicBezTo>
                    <a:pt x="5364882" y="434238"/>
                    <a:pt x="5375002" y="435941"/>
                    <a:pt x="5385384" y="438465"/>
                  </a:cubicBezTo>
                  <a:cubicBezTo>
                    <a:pt x="5398721" y="441704"/>
                    <a:pt x="5412057" y="443990"/>
                    <a:pt x="5425582" y="446656"/>
                  </a:cubicBezTo>
                  <a:cubicBezTo>
                    <a:pt x="5443870" y="450466"/>
                    <a:pt x="5462351" y="454468"/>
                    <a:pt x="5480637" y="458278"/>
                  </a:cubicBezTo>
                  <a:lnTo>
                    <a:pt x="5507667" y="462803"/>
                  </a:lnTo>
                  <a:lnTo>
                    <a:pt x="5531691" y="452184"/>
                  </a:lnTo>
                  <a:lnTo>
                    <a:pt x="5531692" y="452183"/>
                  </a:lnTo>
                  <a:cubicBezTo>
                    <a:pt x="5537599" y="445133"/>
                    <a:pt x="5542648" y="441941"/>
                    <a:pt x="5547577" y="442037"/>
                  </a:cubicBezTo>
                  <a:lnTo>
                    <a:pt x="5547578" y="442037"/>
                  </a:lnTo>
                  <a:cubicBezTo>
                    <a:pt x="5552507" y="442132"/>
                    <a:pt x="5557317" y="445514"/>
                    <a:pt x="5562746" y="451610"/>
                  </a:cubicBezTo>
                  <a:cubicBezTo>
                    <a:pt x="5600467" y="494284"/>
                    <a:pt x="5646189" y="520954"/>
                    <a:pt x="5704483" y="522858"/>
                  </a:cubicBezTo>
                  <a:cubicBezTo>
                    <a:pt x="5716485" y="523241"/>
                    <a:pt x="5728678" y="525906"/>
                    <a:pt x="5740488" y="528765"/>
                  </a:cubicBezTo>
                  <a:cubicBezTo>
                    <a:pt x="5747728" y="530479"/>
                    <a:pt x="5756493" y="532385"/>
                    <a:pt x="5760873" y="537529"/>
                  </a:cubicBezTo>
                  <a:cubicBezTo>
                    <a:pt x="5794974" y="576772"/>
                    <a:pt x="5837457" y="604015"/>
                    <a:pt x="5883751" y="625924"/>
                  </a:cubicBezTo>
                  <a:lnTo>
                    <a:pt x="5883755" y="625926"/>
                  </a:lnTo>
                  <a:lnTo>
                    <a:pt x="5935945" y="643829"/>
                  </a:lnTo>
                  <a:lnTo>
                    <a:pt x="5935949" y="643830"/>
                  </a:lnTo>
                  <a:lnTo>
                    <a:pt x="5993289" y="640211"/>
                  </a:lnTo>
                  <a:lnTo>
                    <a:pt x="5993290" y="640210"/>
                  </a:lnTo>
                  <a:cubicBezTo>
                    <a:pt x="6004530" y="639068"/>
                    <a:pt x="6017484" y="639259"/>
                    <a:pt x="6026439" y="633735"/>
                  </a:cubicBezTo>
                  <a:cubicBezTo>
                    <a:pt x="6054824" y="616397"/>
                    <a:pt x="6082257" y="597729"/>
                    <a:pt x="6108737" y="577534"/>
                  </a:cubicBezTo>
                  <a:cubicBezTo>
                    <a:pt x="6120073" y="568866"/>
                    <a:pt x="6126883" y="563913"/>
                    <a:pt x="6133313" y="563843"/>
                  </a:cubicBezTo>
                  <a:lnTo>
                    <a:pt x="6133314" y="563843"/>
                  </a:lnTo>
                  <a:lnTo>
                    <a:pt x="6143189" y="567542"/>
                  </a:lnTo>
                  <a:lnTo>
                    <a:pt x="6155599" y="579438"/>
                  </a:lnTo>
                  <a:lnTo>
                    <a:pt x="6155602" y="579440"/>
                  </a:lnTo>
                  <a:cubicBezTo>
                    <a:pt x="6175797" y="601729"/>
                    <a:pt x="6200944" y="613349"/>
                    <a:pt x="6228756" y="618111"/>
                  </a:cubicBezTo>
                  <a:lnTo>
                    <a:pt x="6361539" y="635448"/>
                  </a:lnTo>
                  <a:lnTo>
                    <a:pt x="6361538" y="635448"/>
                  </a:lnTo>
                  <a:cubicBezTo>
                    <a:pt x="6317150" y="631828"/>
                    <a:pt x="6272763" y="625542"/>
                    <a:pt x="6228755" y="618111"/>
                  </a:cubicBezTo>
                  <a:cubicBezTo>
                    <a:pt x="6200943" y="613349"/>
                    <a:pt x="6175796" y="601729"/>
                    <a:pt x="6155601" y="579440"/>
                  </a:cubicBezTo>
                  <a:lnTo>
                    <a:pt x="6155599" y="579438"/>
                  </a:lnTo>
                  <a:lnTo>
                    <a:pt x="6133314" y="563843"/>
                  </a:lnTo>
                  <a:lnTo>
                    <a:pt x="6108738" y="577534"/>
                  </a:lnTo>
                  <a:cubicBezTo>
                    <a:pt x="6082258" y="597729"/>
                    <a:pt x="6054825" y="616397"/>
                    <a:pt x="6026440" y="633735"/>
                  </a:cubicBezTo>
                  <a:cubicBezTo>
                    <a:pt x="6017485" y="639259"/>
                    <a:pt x="6004531" y="639068"/>
                    <a:pt x="5993291" y="640210"/>
                  </a:cubicBezTo>
                  <a:lnTo>
                    <a:pt x="5993289" y="640211"/>
                  </a:lnTo>
                  <a:lnTo>
                    <a:pt x="5964476" y="643664"/>
                  </a:lnTo>
                  <a:lnTo>
                    <a:pt x="5935949" y="643830"/>
                  </a:lnTo>
                  <a:lnTo>
                    <a:pt x="5935948" y="643830"/>
                  </a:lnTo>
                  <a:lnTo>
                    <a:pt x="5935945" y="643829"/>
                  </a:lnTo>
                  <a:lnTo>
                    <a:pt x="5909350" y="636949"/>
                  </a:lnTo>
                  <a:lnTo>
                    <a:pt x="5883755" y="625926"/>
                  </a:lnTo>
                  <a:lnTo>
                    <a:pt x="5883750" y="625924"/>
                  </a:lnTo>
                  <a:cubicBezTo>
                    <a:pt x="5837456" y="604015"/>
                    <a:pt x="5794973" y="576772"/>
                    <a:pt x="5760872" y="537529"/>
                  </a:cubicBezTo>
                  <a:cubicBezTo>
                    <a:pt x="5756492" y="532385"/>
                    <a:pt x="5747727" y="530479"/>
                    <a:pt x="5740487" y="528765"/>
                  </a:cubicBezTo>
                  <a:cubicBezTo>
                    <a:pt x="5728677" y="525906"/>
                    <a:pt x="5716484" y="523241"/>
                    <a:pt x="5704482" y="522858"/>
                  </a:cubicBezTo>
                  <a:cubicBezTo>
                    <a:pt x="5646188" y="520954"/>
                    <a:pt x="5600466" y="494284"/>
                    <a:pt x="5562745" y="451610"/>
                  </a:cubicBezTo>
                  <a:lnTo>
                    <a:pt x="5547577" y="442037"/>
                  </a:lnTo>
                  <a:lnTo>
                    <a:pt x="5531693" y="452183"/>
                  </a:lnTo>
                  <a:lnTo>
                    <a:pt x="5531691" y="452184"/>
                  </a:lnTo>
                  <a:lnTo>
                    <a:pt x="5520421" y="460582"/>
                  </a:lnTo>
                  <a:lnTo>
                    <a:pt x="5507667" y="462803"/>
                  </a:lnTo>
                  <a:lnTo>
                    <a:pt x="5507666" y="462803"/>
                  </a:lnTo>
                  <a:cubicBezTo>
                    <a:pt x="5498831" y="462755"/>
                    <a:pt x="5489496" y="460183"/>
                    <a:pt x="5480636" y="458278"/>
                  </a:cubicBezTo>
                  <a:cubicBezTo>
                    <a:pt x="5462350" y="454468"/>
                    <a:pt x="5443869" y="450466"/>
                    <a:pt x="5425581" y="446656"/>
                  </a:cubicBezTo>
                  <a:cubicBezTo>
                    <a:pt x="5412056" y="443990"/>
                    <a:pt x="5398720" y="441704"/>
                    <a:pt x="5385383" y="438465"/>
                  </a:cubicBezTo>
                  <a:lnTo>
                    <a:pt x="5355013" y="433589"/>
                  </a:lnTo>
                  <a:lnTo>
                    <a:pt x="5321350" y="437509"/>
                  </a:lnTo>
                  <a:lnTo>
                    <a:pt x="5272796" y="462468"/>
                  </a:lnTo>
                  <a:lnTo>
                    <a:pt x="5243613" y="478254"/>
                  </a:lnTo>
                  <a:lnTo>
                    <a:pt x="5229433" y="485925"/>
                  </a:lnTo>
                  <a:cubicBezTo>
                    <a:pt x="5213597" y="489759"/>
                    <a:pt x="5196594" y="489711"/>
                    <a:pt x="5179067" y="486091"/>
                  </a:cubicBezTo>
                  <a:lnTo>
                    <a:pt x="5179066" y="486091"/>
                  </a:lnTo>
                  <a:cubicBezTo>
                    <a:pt x="5176875" y="485615"/>
                    <a:pt x="5174399" y="484425"/>
                    <a:pt x="5172089" y="483545"/>
                  </a:cubicBezTo>
                  <a:lnTo>
                    <a:pt x="5166113" y="482853"/>
                  </a:lnTo>
                  <a:lnTo>
                    <a:pt x="5133224" y="489569"/>
                  </a:lnTo>
                  <a:lnTo>
                    <a:pt x="5133223" y="489569"/>
                  </a:lnTo>
                  <a:lnTo>
                    <a:pt x="5133219" y="489567"/>
                  </a:lnTo>
                  <a:lnTo>
                    <a:pt x="5102460" y="482424"/>
                  </a:lnTo>
                  <a:lnTo>
                    <a:pt x="5087443" y="476540"/>
                  </a:lnTo>
                  <a:lnTo>
                    <a:pt x="5087422" y="476534"/>
                  </a:lnTo>
                  <a:lnTo>
                    <a:pt x="5070584" y="470217"/>
                  </a:lnTo>
                  <a:lnTo>
                    <a:pt x="5041527" y="463422"/>
                  </a:lnTo>
                  <a:lnTo>
                    <a:pt x="5041520" y="463420"/>
                  </a:lnTo>
                  <a:cubicBezTo>
                    <a:pt x="5022851" y="462278"/>
                    <a:pt x="5003800" y="448180"/>
                    <a:pt x="4987036" y="436941"/>
                  </a:cubicBezTo>
                  <a:lnTo>
                    <a:pt x="4957452" y="419659"/>
                  </a:lnTo>
                  <a:lnTo>
                    <a:pt x="4933804" y="412107"/>
                  </a:lnTo>
                  <a:lnTo>
                    <a:pt x="4912168" y="413509"/>
                  </a:lnTo>
                  <a:cubicBezTo>
                    <a:pt x="4904357" y="415271"/>
                    <a:pt x="4896713" y="415783"/>
                    <a:pt x="4889275" y="415214"/>
                  </a:cubicBezTo>
                  <a:lnTo>
                    <a:pt x="4889274" y="415214"/>
                  </a:lnTo>
                  <a:lnTo>
                    <a:pt x="4867613" y="410436"/>
                  </a:lnTo>
                  <a:lnTo>
                    <a:pt x="4863342" y="407685"/>
                  </a:lnTo>
                  <a:lnTo>
                    <a:pt x="4857316" y="405935"/>
                  </a:lnTo>
                  <a:cubicBezTo>
                    <a:pt x="4847213" y="400792"/>
                    <a:pt x="4837702" y="393791"/>
                    <a:pt x="4828915" y="385504"/>
                  </a:cubicBezTo>
                  <a:lnTo>
                    <a:pt x="4800482" y="370668"/>
                  </a:lnTo>
                  <a:lnTo>
                    <a:pt x="4767764" y="371977"/>
                  </a:lnTo>
                  <a:cubicBezTo>
                    <a:pt x="4738235" y="377883"/>
                    <a:pt x="4707564" y="378265"/>
                    <a:pt x="4677655" y="381884"/>
                  </a:cubicBezTo>
                  <a:cubicBezTo>
                    <a:pt x="4671176" y="382646"/>
                    <a:pt x="4662986" y="385314"/>
                    <a:pt x="4659174" y="389886"/>
                  </a:cubicBezTo>
                  <a:cubicBezTo>
                    <a:pt x="4612500" y="446656"/>
                    <a:pt x="4546776" y="447228"/>
                    <a:pt x="4482004" y="449896"/>
                  </a:cubicBezTo>
                  <a:cubicBezTo>
                    <a:pt x="4442761" y="451610"/>
                    <a:pt x="4403325" y="451610"/>
                    <a:pt x="4363890" y="450658"/>
                  </a:cubicBezTo>
                  <a:lnTo>
                    <a:pt x="4363889" y="450658"/>
                  </a:lnTo>
                  <a:cubicBezTo>
                    <a:pt x="4350553" y="450466"/>
                    <a:pt x="4336456" y="447418"/>
                    <a:pt x="4324644" y="441704"/>
                  </a:cubicBezTo>
                  <a:cubicBezTo>
                    <a:pt x="4300069" y="429701"/>
                    <a:pt x="4277400" y="414081"/>
                    <a:pt x="4253013" y="401888"/>
                  </a:cubicBezTo>
                  <a:close/>
                  <a:moveTo>
                    <a:pt x="4165382" y="392362"/>
                  </a:moveTo>
                  <a:lnTo>
                    <a:pt x="4165383" y="392362"/>
                  </a:lnTo>
                  <a:lnTo>
                    <a:pt x="4192387" y="396267"/>
                  </a:lnTo>
                  <a:lnTo>
                    <a:pt x="4192386" y="396267"/>
                  </a:lnTo>
                  <a:cubicBezTo>
                    <a:pt x="4182766" y="396363"/>
                    <a:pt x="4173479" y="395791"/>
                    <a:pt x="4165382" y="392362"/>
                  </a:cubicBezTo>
                  <a:close/>
                  <a:moveTo>
                    <a:pt x="3885337" y="379980"/>
                  </a:moveTo>
                  <a:lnTo>
                    <a:pt x="3885338" y="379980"/>
                  </a:lnTo>
                  <a:lnTo>
                    <a:pt x="3885341" y="379982"/>
                  </a:lnTo>
                  <a:lnTo>
                    <a:pt x="3962157" y="411865"/>
                  </a:lnTo>
                  <a:lnTo>
                    <a:pt x="3962159" y="411865"/>
                  </a:lnTo>
                  <a:lnTo>
                    <a:pt x="4043837" y="396173"/>
                  </a:lnTo>
                  <a:lnTo>
                    <a:pt x="4043838" y="396172"/>
                  </a:lnTo>
                  <a:cubicBezTo>
                    <a:pt x="4063841" y="387409"/>
                    <a:pt x="4083701" y="382027"/>
                    <a:pt x="4103824" y="381051"/>
                  </a:cubicBezTo>
                  <a:lnTo>
                    <a:pt x="4103825" y="381051"/>
                  </a:lnTo>
                  <a:lnTo>
                    <a:pt x="4134255" y="383018"/>
                  </a:lnTo>
                  <a:lnTo>
                    <a:pt x="4165381" y="392362"/>
                  </a:lnTo>
                  <a:lnTo>
                    <a:pt x="4103825" y="381051"/>
                  </a:lnTo>
                  <a:lnTo>
                    <a:pt x="4043839" y="396172"/>
                  </a:lnTo>
                  <a:lnTo>
                    <a:pt x="4043837" y="396173"/>
                  </a:lnTo>
                  <a:lnTo>
                    <a:pt x="4002409" y="409475"/>
                  </a:lnTo>
                  <a:lnTo>
                    <a:pt x="3962159" y="411865"/>
                  </a:lnTo>
                  <a:lnTo>
                    <a:pt x="3962158" y="411865"/>
                  </a:lnTo>
                  <a:lnTo>
                    <a:pt x="3962157" y="411865"/>
                  </a:lnTo>
                  <a:lnTo>
                    <a:pt x="3923124" y="402361"/>
                  </a:lnTo>
                  <a:lnTo>
                    <a:pt x="3885341" y="379982"/>
                  </a:lnTo>
                  <a:close/>
                  <a:moveTo>
                    <a:pt x="3669899" y="394577"/>
                  </a:moveTo>
                  <a:lnTo>
                    <a:pt x="3680163" y="397173"/>
                  </a:lnTo>
                  <a:lnTo>
                    <a:pt x="3734836" y="393125"/>
                  </a:lnTo>
                  <a:lnTo>
                    <a:pt x="3734837" y="393125"/>
                  </a:lnTo>
                  <a:cubicBezTo>
                    <a:pt x="3741315" y="392173"/>
                    <a:pt x="3749125" y="390839"/>
                    <a:pt x="3754652" y="393507"/>
                  </a:cubicBezTo>
                  <a:lnTo>
                    <a:pt x="3789775" y="399864"/>
                  </a:lnTo>
                  <a:lnTo>
                    <a:pt x="3822471" y="384932"/>
                  </a:lnTo>
                  <a:cubicBezTo>
                    <a:pt x="3831901" y="377884"/>
                    <a:pt x="3842045" y="372264"/>
                    <a:pt x="3852618" y="370597"/>
                  </a:cubicBezTo>
                  <a:lnTo>
                    <a:pt x="3852619" y="370597"/>
                  </a:lnTo>
                  <a:lnTo>
                    <a:pt x="3868763" y="371377"/>
                  </a:lnTo>
                  <a:lnTo>
                    <a:pt x="3885336" y="379980"/>
                  </a:lnTo>
                  <a:lnTo>
                    <a:pt x="3852619" y="370597"/>
                  </a:lnTo>
                  <a:lnTo>
                    <a:pt x="3822472" y="384932"/>
                  </a:lnTo>
                  <a:cubicBezTo>
                    <a:pt x="3811613" y="393124"/>
                    <a:pt x="3800896" y="398269"/>
                    <a:pt x="3789776" y="399864"/>
                  </a:cubicBezTo>
                  <a:lnTo>
                    <a:pt x="3789775" y="399864"/>
                  </a:lnTo>
                  <a:cubicBezTo>
                    <a:pt x="3778654" y="401460"/>
                    <a:pt x="3767129" y="399507"/>
                    <a:pt x="3754651" y="393507"/>
                  </a:cubicBezTo>
                  <a:lnTo>
                    <a:pt x="3734837" y="393125"/>
                  </a:lnTo>
                  <a:lnTo>
                    <a:pt x="3680163" y="397173"/>
                  </a:lnTo>
                  <a:lnTo>
                    <a:pt x="3680162" y="397173"/>
                  </a:lnTo>
                  <a:close/>
                  <a:moveTo>
                    <a:pt x="2836171" y="465063"/>
                  </a:moveTo>
                  <a:lnTo>
                    <a:pt x="2848792" y="456372"/>
                  </a:lnTo>
                  <a:cubicBezTo>
                    <a:pt x="2865009" y="451372"/>
                    <a:pt x="2881306" y="445515"/>
                    <a:pt x="2897784" y="440769"/>
                  </a:cubicBezTo>
                  <a:lnTo>
                    <a:pt x="2903549" y="439740"/>
                  </a:lnTo>
                  <a:lnTo>
                    <a:pt x="2914327" y="436466"/>
                  </a:lnTo>
                  <a:lnTo>
                    <a:pt x="2947858" y="431835"/>
                  </a:lnTo>
                  <a:lnTo>
                    <a:pt x="2947861" y="431834"/>
                  </a:lnTo>
                  <a:lnTo>
                    <a:pt x="2947862" y="431834"/>
                  </a:lnTo>
                  <a:cubicBezTo>
                    <a:pt x="2959156" y="431465"/>
                    <a:pt x="2970575" y="432465"/>
                    <a:pt x="2982148" y="435418"/>
                  </a:cubicBezTo>
                  <a:lnTo>
                    <a:pt x="3077401" y="447111"/>
                  </a:lnTo>
                  <a:lnTo>
                    <a:pt x="3172653" y="434656"/>
                  </a:lnTo>
                  <a:cubicBezTo>
                    <a:pt x="3276479" y="408747"/>
                    <a:pt x="3380304" y="381315"/>
                    <a:pt x="3489466" y="387029"/>
                  </a:cubicBezTo>
                  <a:cubicBezTo>
                    <a:pt x="3507562" y="387981"/>
                    <a:pt x="3529089" y="376360"/>
                    <a:pt x="3544712" y="364930"/>
                  </a:cubicBezTo>
                  <a:cubicBezTo>
                    <a:pt x="3559667" y="354072"/>
                    <a:pt x="3566811" y="348213"/>
                    <a:pt x="3574407" y="347308"/>
                  </a:cubicBezTo>
                  <a:lnTo>
                    <a:pt x="3574408" y="347308"/>
                  </a:lnTo>
                  <a:cubicBezTo>
                    <a:pt x="3582004" y="346403"/>
                    <a:pt x="3590053" y="350452"/>
                    <a:pt x="3606817" y="359406"/>
                  </a:cubicBezTo>
                  <a:cubicBezTo>
                    <a:pt x="3614819" y="363788"/>
                    <a:pt x="3624725" y="366454"/>
                    <a:pt x="3630632" y="372932"/>
                  </a:cubicBezTo>
                  <a:lnTo>
                    <a:pt x="3651953" y="388826"/>
                  </a:lnTo>
                  <a:lnTo>
                    <a:pt x="3630631" y="372932"/>
                  </a:lnTo>
                  <a:cubicBezTo>
                    <a:pt x="3624724" y="366454"/>
                    <a:pt x="3614818" y="363788"/>
                    <a:pt x="3606816" y="359406"/>
                  </a:cubicBezTo>
                  <a:cubicBezTo>
                    <a:pt x="3598434" y="354929"/>
                    <a:pt x="3592231" y="351678"/>
                    <a:pt x="3587173" y="349660"/>
                  </a:cubicBezTo>
                  <a:lnTo>
                    <a:pt x="3574407" y="347308"/>
                  </a:lnTo>
                  <a:lnTo>
                    <a:pt x="3562320" y="352387"/>
                  </a:lnTo>
                  <a:cubicBezTo>
                    <a:pt x="3557715" y="355322"/>
                    <a:pt x="3552190" y="359501"/>
                    <a:pt x="3544713" y="364930"/>
                  </a:cubicBezTo>
                  <a:cubicBezTo>
                    <a:pt x="3529090" y="376360"/>
                    <a:pt x="3507563" y="387981"/>
                    <a:pt x="3489467" y="387029"/>
                  </a:cubicBezTo>
                  <a:cubicBezTo>
                    <a:pt x="3380305" y="381315"/>
                    <a:pt x="3276480" y="408747"/>
                    <a:pt x="3172654" y="434656"/>
                  </a:cubicBezTo>
                  <a:cubicBezTo>
                    <a:pt x="3140649" y="442658"/>
                    <a:pt x="3109025" y="446896"/>
                    <a:pt x="3077401" y="447111"/>
                  </a:cubicBezTo>
                  <a:lnTo>
                    <a:pt x="3077400" y="447111"/>
                  </a:lnTo>
                  <a:cubicBezTo>
                    <a:pt x="3045776" y="447325"/>
                    <a:pt x="3014152" y="443515"/>
                    <a:pt x="2982147" y="435418"/>
                  </a:cubicBezTo>
                  <a:lnTo>
                    <a:pt x="2947862" y="431834"/>
                  </a:lnTo>
                  <a:lnTo>
                    <a:pt x="2947858" y="431835"/>
                  </a:lnTo>
                  <a:lnTo>
                    <a:pt x="2903549" y="439740"/>
                  </a:lnTo>
                  <a:lnTo>
                    <a:pt x="2848793" y="456372"/>
                  </a:lnTo>
                  <a:cubicBezTo>
                    <a:pt x="2844316" y="457705"/>
                    <a:pt x="2839982" y="460991"/>
                    <a:pt x="2836172" y="465063"/>
                  </a:cubicBezTo>
                  <a:close/>
                  <a:moveTo>
                    <a:pt x="1268757" y="18376"/>
                  </a:moveTo>
                  <a:cubicBezTo>
                    <a:pt x="1275401" y="18828"/>
                    <a:pt x="1281688" y="20400"/>
                    <a:pt x="1286069" y="23543"/>
                  </a:cubicBezTo>
                  <a:cubicBezTo>
                    <a:pt x="1306929" y="38116"/>
                    <a:pt x="1328552" y="44356"/>
                    <a:pt x="1350627" y="45880"/>
                  </a:cubicBezTo>
                  <a:lnTo>
                    <a:pt x="1413839" y="40286"/>
                  </a:lnTo>
                  <a:lnTo>
                    <a:pt x="1350626" y="45881"/>
                  </a:lnTo>
                  <a:cubicBezTo>
                    <a:pt x="1328551" y="44356"/>
                    <a:pt x="1306929" y="38117"/>
                    <a:pt x="1286068" y="23543"/>
                  </a:cubicBezTo>
                  <a:close/>
                  <a:moveTo>
                    <a:pt x="313532" y="14019"/>
                  </a:moveTo>
                  <a:lnTo>
                    <a:pt x="313533" y="14018"/>
                  </a:lnTo>
                  <a:cubicBezTo>
                    <a:pt x="316389" y="9826"/>
                    <a:pt x="330298" y="12112"/>
                    <a:pt x="338870" y="13446"/>
                  </a:cubicBezTo>
                  <a:lnTo>
                    <a:pt x="338902" y="13453"/>
                  </a:lnTo>
                  <a:lnTo>
                    <a:pt x="395639" y="23353"/>
                  </a:lnTo>
                  <a:lnTo>
                    <a:pt x="367327" y="19543"/>
                  </a:lnTo>
                  <a:lnTo>
                    <a:pt x="338902" y="13453"/>
                  </a:lnTo>
                  <a:lnTo>
                    <a:pt x="338869" y="13447"/>
                  </a:lnTo>
                  <a:cubicBezTo>
                    <a:pt x="334583" y="12780"/>
                    <a:pt x="328963" y="11875"/>
                    <a:pt x="324057" y="11661"/>
                  </a:cubicBezTo>
                  <a:close/>
                  <a:moveTo>
                    <a:pt x="281567" y="36346"/>
                  </a:moveTo>
                  <a:lnTo>
                    <a:pt x="295414" y="31451"/>
                  </a:lnTo>
                  <a:lnTo>
                    <a:pt x="295414" y="31452"/>
                  </a:lnTo>
                  <a:close/>
                  <a:moveTo>
                    <a:pt x="24485" y="23026"/>
                  </a:moveTo>
                  <a:lnTo>
                    <a:pt x="74128" y="20763"/>
                  </a:lnTo>
                  <a:cubicBezTo>
                    <a:pt x="91491" y="21686"/>
                    <a:pt x="108702" y="23996"/>
                    <a:pt x="125860" y="26687"/>
                  </a:cubicBezTo>
                  <a:lnTo>
                    <a:pt x="153386" y="31082"/>
                  </a:lnTo>
                  <a:lnTo>
                    <a:pt x="228943" y="39355"/>
                  </a:lnTo>
                  <a:lnTo>
                    <a:pt x="177270" y="34896"/>
                  </a:lnTo>
                  <a:lnTo>
                    <a:pt x="153386" y="31082"/>
                  </a:lnTo>
                  <a:lnTo>
                    <a:pt x="151568" y="30883"/>
                  </a:lnTo>
                  <a:cubicBezTo>
                    <a:pt x="125875" y="26653"/>
                    <a:pt x="100173" y="22148"/>
                    <a:pt x="74128" y="20764"/>
                  </a:cubicBezTo>
                  <a:close/>
                  <a:moveTo>
                    <a:pt x="0" y="29969"/>
                  </a:moveTo>
                  <a:lnTo>
                    <a:pt x="0" y="494077"/>
                  </a:lnTo>
                  <a:lnTo>
                    <a:pt x="2816" y="492950"/>
                  </a:lnTo>
                  <a:cubicBezTo>
                    <a:pt x="21485" y="484568"/>
                    <a:pt x="43011" y="481900"/>
                    <a:pt x="63586" y="478851"/>
                  </a:cubicBezTo>
                  <a:cubicBezTo>
                    <a:pt x="101307" y="473327"/>
                    <a:pt x="139218" y="469897"/>
                    <a:pt x="176938" y="464945"/>
                  </a:cubicBezTo>
                  <a:cubicBezTo>
                    <a:pt x="184940" y="463801"/>
                    <a:pt x="194084" y="461707"/>
                    <a:pt x="200181" y="456943"/>
                  </a:cubicBezTo>
                  <a:cubicBezTo>
                    <a:pt x="241900" y="424938"/>
                    <a:pt x="292578" y="415985"/>
                    <a:pt x="340773" y="419031"/>
                  </a:cubicBezTo>
                  <a:cubicBezTo>
                    <a:pt x="378685" y="421320"/>
                    <a:pt x="415834" y="423034"/>
                    <a:pt x="453363" y="419796"/>
                  </a:cubicBezTo>
                  <a:cubicBezTo>
                    <a:pt x="456221" y="419604"/>
                    <a:pt x="460031" y="419986"/>
                    <a:pt x="462125" y="421510"/>
                  </a:cubicBezTo>
                  <a:cubicBezTo>
                    <a:pt x="475080" y="431606"/>
                    <a:pt x="488606" y="432368"/>
                    <a:pt x="505181" y="434082"/>
                  </a:cubicBezTo>
                  <a:cubicBezTo>
                    <a:pt x="528614" y="436560"/>
                    <a:pt x="550140" y="434844"/>
                    <a:pt x="571859" y="430654"/>
                  </a:cubicBezTo>
                  <a:cubicBezTo>
                    <a:pt x="587671" y="427606"/>
                    <a:pt x="603672" y="421320"/>
                    <a:pt x="617771" y="413317"/>
                  </a:cubicBezTo>
                  <a:cubicBezTo>
                    <a:pt x="637391" y="402077"/>
                    <a:pt x="656254" y="397697"/>
                    <a:pt x="674922" y="412555"/>
                  </a:cubicBezTo>
                  <a:cubicBezTo>
                    <a:pt x="695115" y="428368"/>
                    <a:pt x="717976" y="422844"/>
                    <a:pt x="740267" y="423414"/>
                  </a:cubicBezTo>
                  <a:cubicBezTo>
                    <a:pt x="749981" y="423606"/>
                    <a:pt x="760269" y="423224"/>
                    <a:pt x="769604" y="425700"/>
                  </a:cubicBezTo>
                  <a:cubicBezTo>
                    <a:pt x="796654" y="432750"/>
                    <a:pt x="822755" y="443418"/>
                    <a:pt x="850188" y="448180"/>
                  </a:cubicBezTo>
                  <a:cubicBezTo>
                    <a:pt x="865429" y="450847"/>
                    <a:pt x="882383" y="446084"/>
                    <a:pt x="898197" y="442656"/>
                  </a:cubicBezTo>
                  <a:cubicBezTo>
                    <a:pt x="914199" y="439036"/>
                    <a:pt x="930010" y="433512"/>
                    <a:pt x="945443" y="427796"/>
                  </a:cubicBezTo>
                  <a:cubicBezTo>
                    <a:pt x="955919" y="423986"/>
                    <a:pt x="967349" y="420366"/>
                    <a:pt x="975732" y="413507"/>
                  </a:cubicBezTo>
                  <a:cubicBezTo>
                    <a:pt x="994784" y="397887"/>
                    <a:pt x="1014405" y="395219"/>
                    <a:pt x="1036886" y="403411"/>
                  </a:cubicBezTo>
                  <a:cubicBezTo>
                    <a:pt x="1040314" y="404745"/>
                    <a:pt x="1044314" y="404745"/>
                    <a:pt x="1048124" y="404935"/>
                  </a:cubicBezTo>
                  <a:cubicBezTo>
                    <a:pt x="1109090" y="408935"/>
                    <a:pt x="1170050" y="411413"/>
                    <a:pt x="1230632" y="417509"/>
                  </a:cubicBezTo>
                  <a:cubicBezTo>
                    <a:pt x="1255205" y="419986"/>
                    <a:pt x="1278828" y="430844"/>
                    <a:pt x="1303023" y="437702"/>
                  </a:cubicBezTo>
                  <a:cubicBezTo>
                    <a:pt x="1307977" y="439036"/>
                    <a:pt x="1313503" y="441132"/>
                    <a:pt x="1318455" y="440178"/>
                  </a:cubicBezTo>
                  <a:cubicBezTo>
                    <a:pt x="1372367" y="430654"/>
                    <a:pt x="1422853" y="444560"/>
                    <a:pt x="1472574" y="462849"/>
                  </a:cubicBezTo>
                  <a:cubicBezTo>
                    <a:pt x="1477716" y="464755"/>
                    <a:pt x="1484003" y="464183"/>
                    <a:pt x="1489719" y="463801"/>
                  </a:cubicBezTo>
                  <a:cubicBezTo>
                    <a:pt x="1505723" y="462469"/>
                    <a:pt x="1523058" y="455801"/>
                    <a:pt x="1537536" y="459801"/>
                  </a:cubicBezTo>
                  <a:cubicBezTo>
                    <a:pt x="1576018" y="470851"/>
                    <a:pt x="1614119" y="484186"/>
                    <a:pt x="1650316" y="500950"/>
                  </a:cubicBezTo>
                  <a:cubicBezTo>
                    <a:pt x="1687085" y="517905"/>
                    <a:pt x="1721184" y="532193"/>
                    <a:pt x="1763286" y="515049"/>
                  </a:cubicBezTo>
                  <a:cubicBezTo>
                    <a:pt x="1781193" y="507808"/>
                    <a:pt x="1804815" y="512953"/>
                    <a:pt x="1825392" y="514857"/>
                  </a:cubicBezTo>
                  <a:cubicBezTo>
                    <a:pt x="1840440" y="516381"/>
                    <a:pt x="1854919" y="524955"/>
                    <a:pt x="1869779" y="524955"/>
                  </a:cubicBezTo>
                  <a:cubicBezTo>
                    <a:pt x="1909407" y="524955"/>
                    <a:pt x="1944648" y="535051"/>
                    <a:pt x="1978939" y="555626"/>
                  </a:cubicBezTo>
                  <a:cubicBezTo>
                    <a:pt x="1992278" y="563626"/>
                    <a:pt x="2013042" y="558292"/>
                    <a:pt x="2030377" y="560388"/>
                  </a:cubicBezTo>
                  <a:cubicBezTo>
                    <a:pt x="2048667" y="562864"/>
                    <a:pt x="2067524" y="565150"/>
                    <a:pt x="2085053" y="570677"/>
                  </a:cubicBezTo>
                  <a:cubicBezTo>
                    <a:pt x="2130392" y="585155"/>
                    <a:pt x="2175162" y="601538"/>
                    <a:pt x="2220311" y="616778"/>
                  </a:cubicBezTo>
                  <a:cubicBezTo>
                    <a:pt x="2257458" y="629353"/>
                    <a:pt x="2294038" y="619446"/>
                    <a:pt x="2330805" y="614112"/>
                  </a:cubicBezTo>
                  <a:cubicBezTo>
                    <a:pt x="2353858" y="610682"/>
                    <a:pt x="2375382" y="602490"/>
                    <a:pt x="2401291" y="614682"/>
                  </a:cubicBezTo>
                  <a:cubicBezTo>
                    <a:pt x="2426058" y="626304"/>
                    <a:pt x="2457491" y="623636"/>
                    <a:pt x="2485306" y="629923"/>
                  </a:cubicBezTo>
                  <a:cubicBezTo>
                    <a:pt x="2508741" y="635257"/>
                    <a:pt x="2531408" y="643831"/>
                    <a:pt x="2554078" y="652213"/>
                  </a:cubicBezTo>
                  <a:cubicBezTo>
                    <a:pt x="2584941" y="663644"/>
                    <a:pt x="2615420" y="675644"/>
                    <a:pt x="2649142" y="669930"/>
                  </a:cubicBezTo>
                  <a:cubicBezTo>
                    <a:pt x="2687435" y="663452"/>
                    <a:pt x="2713722" y="687836"/>
                    <a:pt x="2743825" y="704031"/>
                  </a:cubicBezTo>
                  <a:cubicBezTo>
                    <a:pt x="2764589" y="715079"/>
                    <a:pt x="2787258" y="723272"/>
                    <a:pt x="2809929" y="730130"/>
                  </a:cubicBezTo>
                  <a:cubicBezTo>
                    <a:pt x="2840218" y="739084"/>
                    <a:pt x="2871461" y="744418"/>
                    <a:pt x="2901942" y="753181"/>
                  </a:cubicBezTo>
                  <a:cubicBezTo>
                    <a:pt x="2948046" y="766325"/>
                    <a:pt x="2994721" y="776613"/>
                    <a:pt x="3042727" y="769373"/>
                  </a:cubicBezTo>
                  <a:cubicBezTo>
                    <a:pt x="3064826" y="766135"/>
                    <a:pt x="3085402" y="766325"/>
                    <a:pt x="3107499" y="771089"/>
                  </a:cubicBezTo>
                  <a:cubicBezTo>
                    <a:pt x="3143694" y="778899"/>
                    <a:pt x="3180843" y="779852"/>
                    <a:pt x="3209992" y="808998"/>
                  </a:cubicBezTo>
                  <a:cubicBezTo>
                    <a:pt x="3220279" y="819287"/>
                    <a:pt x="3238757" y="821953"/>
                    <a:pt x="3253808" y="827287"/>
                  </a:cubicBezTo>
                  <a:cubicBezTo>
                    <a:pt x="3271144" y="833575"/>
                    <a:pt x="3283907" y="830335"/>
                    <a:pt x="3293243" y="812047"/>
                  </a:cubicBezTo>
                  <a:cubicBezTo>
                    <a:pt x="3297433" y="803856"/>
                    <a:pt x="3309436" y="795854"/>
                    <a:pt x="3318770" y="794520"/>
                  </a:cubicBezTo>
                  <a:cubicBezTo>
                    <a:pt x="3346775" y="790520"/>
                    <a:pt x="3372494" y="796426"/>
                    <a:pt x="3399545" y="809381"/>
                  </a:cubicBezTo>
                  <a:cubicBezTo>
                    <a:pt x="3424882" y="821573"/>
                    <a:pt x="3456507" y="820239"/>
                    <a:pt x="3485274" y="825001"/>
                  </a:cubicBezTo>
                  <a:cubicBezTo>
                    <a:pt x="3505656" y="828431"/>
                    <a:pt x="3526041" y="835479"/>
                    <a:pt x="3546616" y="835479"/>
                  </a:cubicBezTo>
                  <a:cubicBezTo>
                    <a:pt x="3572145" y="835479"/>
                    <a:pt x="3597481" y="829383"/>
                    <a:pt x="3623200" y="827097"/>
                  </a:cubicBezTo>
                  <a:cubicBezTo>
                    <a:pt x="3643203" y="825193"/>
                    <a:pt x="3663588" y="825955"/>
                    <a:pt x="3683590" y="823669"/>
                  </a:cubicBezTo>
                  <a:cubicBezTo>
                    <a:pt x="3699975" y="821953"/>
                    <a:pt x="3716167" y="817573"/>
                    <a:pt x="3732360" y="813953"/>
                  </a:cubicBezTo>
                  <a:cubicBezTo>
                    <a:pt x="3738266" y="812619"/>
                    <a:pt x="3744172" y="807474"/>
                    <a:pt x="3749505" y="808236"/>
                  </a:cubicBezTo>
                  <a:cubicBezTo>
                    <a:pt x="3802466" y="816429"/>
                    <a:pt x="3840568" y="779852"/>
                    <a:pt x="3885337" y="763659"/>
                  </a:cubicBezTo>
                  <a:cubicBezTo>
                    <a:pt x="3932393" y="746512"/>
                    <a:pt x="3977924" y="720224"/>
                    <a:pt x="4030502" y="728034"/>
                  </a:cubicBezTo>
                  <a:cubicBezTo>
                    <a:pt x="4062317" y="732796"/>
                    <a:pt x="4092988" y="743846"/>
                    <a:pt x="4124613" y="750515"/>
                  </a:cubicBezTo>
                  <a:cubicBezTo>
                    <a:pt x="4135853" y="752801"/>
                    <a:pt x="4148426" y="752419"/>
                    <a:pt x="4159666" y="750133"/>
                  </a:cubicBezTo>
                  <a:cubicBezTo>
                    <a:pt x="4213960" y="739654"/>
                    <a:pt x="4267492" y="738130"/>
                    <a:pt x="4320836" y="755277"/>
                  </a:cubicBezTo>
                  <a:cubicBezTo>
                    <a:pt x="4329978" y="758135"/>
                    <a:pt x="4339694" y="760801"/>
                    <a:pt x="4349221" y="760801"/>
                  </a:cubicBezTo>
                  <a:cubicBezTo>
                    <a:pt x="4401418" y="760801"/>
                    <a:pt x="4452664" y="756801"/>
                    <a:pt x="4502578" y="738130"/>
                  </a:cubicBezTo>
                  <a:cubicBezTo>
                    <a:pt x="4519342" y="731844"/>
                    <a:pt x="4539727" y="735844"/>
                    <a:pt x="4558206" y="734320"/>
                  </a:cubicBezTo>
                  <a:cubicBezTo>
                    <a:pt x="4575350" y="732988"/>
                    <a:pt x="4592877" y="732416"/>
                    <a:pt x="4609451" y="728034"/>
                  </a:cubicBezTo>
                  <a:cubicBezTo>
                    <a:pt x="4633646" y="721558"/>
                    <a:pt x="4656125" y="720796"/>
                    <a:pt x="4681082" y="726510"/>
                  </a:cubicBezTo>
                  <a:cubicBezTo>
                    <a:pt x="4704894" y="731844"/>
                    <a:pt x="4730613" y="729178"/>
                    <a:pt x="4755380" y="729368"/>
                  </a:cubicBezTo>
                  <a:cubicBezTo>
                    <a:pt x="4783003" y="729558"/>
                    <a:pt x="4810626" y="729748"/>
                    <a:pt x="4838249" y="728796"/>
                  </a:cubicBezTo>
                  <a:cubicBezTo>
                    <a:pt x="4849299" y="728416"/>
                    <a:pt x="4861872" y="720796"/>
                    <a:pt x="4871018" y="723844"/>
                  </a:cubicBezTo>
                  <a:cubicBezTo>
                    <a:pt x="4900545" y="734130"/>
                    <a:pt x="4930074" y="721748"/>
                    <a:pt x="4959601" y="727272"/>
                  </a:cubicBezTo>
                  <a:cubicBezTo>
                    <a:pt x="4974081" y="730130"/>
                    <a:pt x="4990464" y="722320"/>
                    <a:pt x="5006085" y="721558"/>
                  </a:cubicBezTo>
                  <a:cubicBezTo>
                    <a:pt x="5031613" y="720224"/>
                    <a:pt x="5057140" y="720796"/>
                    <a:pt x="5082669" y="720414"/>
                  </a:cubicBezTo>
                  <a:cubicBezTo>
                    <a:pt x="5091051" y="720224"/>
                    <a:pt x="5099244" y="719462"/>
                    <a:pt x="5107626" y="719079"/>
                  </a:cubicBezTo>
                  <a:cubicBezTo>
                    <a:pt x="5115056" y="718699"/>
                    <a:pt x="5122866" y="716985"/>
                    <a:pt x="5129915" y="718317"/>
                  </a:cubicBezTo>
                  <a:cubicBezTo>
                    <a:pt x="5155444" y="723082"/>
                    <a:pt x="5180590" y="730892"/>
                    <a:pt x="5206307" y="733940"/>
                  </a:cubicBezTo>
                  <a:cubicBezTo>
                    <a:pt x="5228596" y="736606"/>
                    <a:pt x="5251649" y="732988"/>
                    <a:pt x="5274128" y="734892"/>
                  </a:cubicBezTo>
                  <a:cubicBezTo>
                    <a:pt x="5313753" y="738130"/>
                    <a:pt x="5353378" y="743846"/>
                    <a:pt x="5393004" y="747466"/>
                  </a:cubicBezTo>
                  <a:cubicBezTo>
                    <a:pt x="5401578" y="748228"/>
                    <a:pt x="5410530" y="743464"/>
                    <a:pt x="5419294" y="743084"/>
                  </a:cubicBezTo>
                  <a:cubicBezTo>
                    <a:pt x="5446727" y="742132"/>
                    <a:pt x="5474160" y="741940"/>
                    <a:pt x="5501593" y="741370"/>
                  </a:cubicBezTo>
                  <a:cubicBezTo>
                    <a:pt x="5517214" y="741178"/>
                    <a:pt x="5533026" y="741750"/>
                    <a:pt x="5548459" y="740036"/>
                  </a:cubicBezTo>
                  <a:cubicBezTo>
                    <a:pt x="5568841" y="737750"/>
                    <a:pt x="5587320" y="734320"/>
                    <a:pt x="5606371" y="749180"/>
                  </a:cubicBezTo>
                  <a:cubicBezTo>
                    <a:pt x="5635710" y="772231"/>
                    <a:pt x="5673049" y="763277"/>
                    <a:pt x="5706958" y="768611"/>
                  </a:cubicBezTo>
                  <a:cubicBezTo>
                    <a:pt x="5715722" y="769945"/>
                    <a:pt x="5724677" y="770135"/>
                    <a:pt x="5733439" y="771659"/>
                  </a:cubicBezTo>
                  <a:cubicBezTo>
                    <a:pt x="5749633" y="774517"/>
                    <a:pt x="5765634" y="777755"/>
                    <a:pt x="5781829" y="780996"/>
                  </a:cubicBezTo>
                  <a:cubicBezTo>
                    <a:pt x="5784685" y="781566"/>
                    <a:pt x="5787923" y="781758"/>
                    <a:pt x="5790591" y="782710"/>
                  </a:cubicBezTo>
                  <a:cubicBezTo>
                    <a:pt x="5815168" y="790710"/>
                    <a:pt x="5839360" y="799854"/>
                    <a:pt x="5864317" y="806332"/>
                  </a:cubicBezTo>
                  <a:cubicBezTo>
                    <a:pt x="5876510" y="809571"/>
                    <a:pt x="5890036" y="809953"/>
                    <a:pt x="5902609" y="808236"/>
                  </a:cubicBezTo>
                  <a:cubicBezTo>
                    <a:pt x="5939376" y="803284"/>
                    <a:pt x="5975763" y="801188"/>
                    <a:pt x="6012722" y="808428"/>
                  </a:cubicBezTo>
                  <a:cubicBezTo>
                    <a:pt x="6027391" y="811285"/>
                    <a:pt x="6043775" y="806522"/>
                    <a:pt x="6059396" y="804808"/>
                  </a:cubicBezTo>
                  <a:cubicBezTo>
                    <a:pt x="6096735" y="800236"/>
                    <a:pt x="6134074" y="795282"/>
                    <a:pt x="6171604" y="790902"/>
                  </a:cubicBezTo>
                  <a:cubicBezTo>
                    <a:pt x="6195036" y="788234"/>
                    <a:pt x="6218659" y="786710"/>
                    <a:pt x="6242092" y="784044"/>
                  </a:cubicBezTo>
                  <a:cubicBezTo>
                    <a:pt x="6269143" y="780804"/>
                    <a:pt x="6296004" y="775851"/>
                    <a:pt x="6323057" y="773183"/>
                  </a:cubicBezTo>
                  <a:cubicBezTo>
                    <a:pt x="6353918" y="770135"/>
                    <a:pt x="6384971" y="769565"/>
                    <a:pt x="6415832" y="766325"/>
                  </a:cubicBezTo>
                  <a:cubicBezTo>
                    <a:pt x="6472224" y="760039"/>
                    <a:pt x="6528423" y="752609"/>
                    <a:pt x="6584811" y="745560"/>
                  </a:cubicBezTo>
                  <a:cubicBezTo>
                    <a:pt x="6639487" y="738702"/>
                    <a:pt x="6694163" y="732606"/>
                    <a:pt x="6748457" y="724034"/>
                  </a:cubicBezTo>
                  <a:cubicBezTo>
                    <a:pt x="6771318" y="720414"/>
                    <a:pt x="6793034" y="710507"/>
                    <a:pt x="6815515" y="704983"/>
                  </a:cubicBezTo>
                  <a:lnTo>
                    <a:pt x="6858000" y="695283"/>
                  </a:lnTo>
                  <a:lnTo>
                    <a:pt x="6858000" y="456"/>
                  </a:lnTo>
                  <a:lnTo>
                    <a:pt x="1687322" y="456"/>
                  </a:lnTo>
                  <a:lnTo>
                    <a:pt x="1697753" y="10970"/>
                  </a:lnTo>
                  <a:cubicBezTo>
                    <a:pt x="1707279" y="20877"/>
                    <a:pt x="1720423" y="27925"/>
                    <a:pt x="1733188" y="33639"/>
                  </a:cubicBezTo>
                  <a:cubicBezTo>
                    <a:pt x="1766335" y="48310"/>
                    <a:pt x="1800246" y="61454"/>
                    <a:pt x="1833775" y="75360"/>
                  </a:cubicBezTo>
                  <a:cubicBezTo>
                    <a:pt x="1837013" y="76694"/>
                    <a:pt x="1839679" y="80123"/>
                    <a:pt x="1842158" y="82981"/>
                  </a:cubicBezTo>
                  <a:cubicBezTo>
                    <a:pt x="1866922" y="113082"/>
                    <a:pt x="1891497" y="143371"/>
                    <a:pt x="1916454" y="173472"/>
                  </a:cubicBezTo>
                  <a:cubicBezTo>
                    <a:pt x="1921216" y="179186"/>
                    <a:pt x="1928076" y="183378"/>
                    <a:pt x="1933219" y="188902"/>
                  </a:cubicBezTo>
                  <a:cubicBezTo>
                    <a:pt x="1940459" y="196522"/>
                    <a:pt x="1949603" y="203763"/>
                    <a:pt x="1953413" y="212907"/>
                  </a:cubicBezTo>
                  <a:cubicBezTo>
                    <a:pt x="1965224" y="241672"/>
                    <a:pt x="1987894" y="254056"/>
                    <a:pt x="2016469" y="259390"/>
                  </a:cubicBezTo>
                  <a:cubicBezTo>
                    <a:pt x="2042570" y="264343"/>
                    <a:pt x="2068669" y="268535"/>
                    <a:pt x="2094578" y="274249"/>
                  </a:cubicBezTo>
                  <a:cubicBezTo>
                    <a:pt x="2126201" y="281107"/>
                    <a:pt x="2157636" y="288537"/>
                    <a:pt x="2188879" y="296920"/>
                  </a:cubicBezTo>
                  <a:cubicBezTo>
                    <a:pt x="2202404" y="300540"/>
                    <a:pt x="2216692" y="304730"/>
                    <a:pt x="2228314" y="312160"/>
                  </a:cubicBezTo>
                  <a:cubicBezTo>
                    <a:pt x="2260890" y="332735"/>
                    <a:pt x="2295753" y="346641"/>
                    <a:pt x="2334044" y="341117"/>
                  </a:cubicBezTo>
                  <a:cubicBezTo>
                    <a:pt x="2364715" y="336735"/>
                    <a:pt x="2390434" y="347975"/>
                    <a:pt x="2409485" y="365502"/>
                  </a:cubicBezTo>
                  <a:lnTo>
                    <a:pt x="2409487" y="365504"/>
                  </a:lnTo>
                  <a:lnTo>
                    <a:pt x="2463015" y="388434"/>
                  </a:lnTo>
                  <a:lnTo>
                    <a:pt x="2463017" y="388434"/>
                  </a:lnTo>
                  <a:lnTo>
                    <a:pt x="2518262" y="379792"/>
                  </a:lnTo>
                  <a:lnTo>
                    <a:pt x="2518263" y="379791"/>
                  </a:lnTo>
                  <a:cubicBezTo>
                    <a:pt x="2527789" y="377124"/>
                    <a:pt x="2536456" y="375980"/>
                    <a:pt x="2545005" y="376147"/>
                  </a:cubicBezTo>
                  <a:lnTo>
                    <a:pt x="2545006" y="376147"/>
                  </a:lnTo>
                  <a:cubicBezTo>
                    <a:pt x="2553555" y="376313"/>
                    <a:pt x="2561985" y="377790"/>
                    <a:pt x="2571034" y="380361"/>
                  </a:cubicBezTo>
                  <a:cubicBezTo>
                    <a:pt x="2612945" y="392363"/>
                    <a:pt x="2640950" y="424940"/>
                    <a:pt x="2668001" y="453514"/>
                  </a:cubicBezTo>
                  <a:cubicBezTo>
                    <a:pt x="2691054" y="477900"/>
                    <a:pt x="2716963" y="491615"/>
                    <a:pt x="2745348" y="501904"/>
                  </a:cubicBezTo>
                  <a:lnTo>
                    <a:pt x="2745351" y="501906"/>
                  </a:lnTo>
                  <a:lnTo>
                    <a:pt x="2778005" y="507825"/>
                  </a:lnTo>
                  <a:lnTo>
                    <a:pt x="2785439" y="507405"/>
                  </a:lnTo>
                  <a:lnTo>
                    <a:pt x="2811779" y="497326"/>
                  </a:lnTo>
                  <a:lnTo>
                    <a:pt x="2811786" y="497322"/>
                  </a:lnTo>
                  <a:lnTo>
                    <a:pt x="2811786" y="497323"/>
                  </a:lnTo>
                  <a:lnTo>
                    <a:pt x="2811779" y="497326"/>
                  </a:lnTo>
                  <a:lnTo>
                    <a:pt x="2793022" y="506976"/>
                  </a:lnTo>
                  <a:lnTo>
                    <a:pt x="2785439" y="507405"/>
                  </a:lnTo>
                  <a:lnTo>
                    <a:pt x="2782304" y="508605"/>
                  </a:lnTo>
                  <a:lnTo>
                    <a:pt x="2778005" y="507825"/>
                  </a:lnTo>
                  <a:lnTo>
                    <a:pt x="2770757" y="508235"/>
                  </a:lnTo>
                  <a:lnTo>
                    <a:pt x="2745351" y="501906"/>
                  </a:lnTo>
                  <a:lnTo>
                    <a:pt x="2745347" y="501904"/>
                  </a:lnTo>
                  <a:cubicBezTo>
                    <a:pt x="2716962" y="491615"/>
                    <a:pt x="2691053" y="477900"/>
                    <a:pt x="2668000" y="453514"/>
                  </a:cubicBezTo>
                  <a:cubicBezTo>
                    <a:pt x="2640949" y="424940"/>
                    <a:pt x="2612944" y="392363"/>
                    <a:pt x="2571033" y="380361"/>
                  </a:cubicBezTo>
                  <a:lnTo>
                    <a:pt x="2545006" y="376147"/>
                  </a:lnTo>
                  <a:lnTo>
                    <a:pt x="2518264" y="379791"/>
                  </a:lnTo>
                  <a:lnTo>
                    <a:pt x="2518262" y="379792"/>
                  </a:lnTo>
                  <a:lnTo>
                    <a:pt x="2490550" y="386372"/>
                  </a:lnTo>
                  <a:lnTo>
                    <a:pt x="2463017" y="388434"/>
                  </a:lnTo>
                  <a:lnTo>
                    <a:pt x="2463016" y="388434"/>
                  </a:lnTo>
                  <a:lnTo>
                    <a:pt x="2463015" y="388434"/>
                  </a:lnTo>
                  <a:lnTo>
                    <a:pt x="2435912" y="382603"/>
                  </a:lnTo>
                  <a:lnTo>
                    <a:pt x="2409487" y="365504"/>
                  </a:lnTo>
                  <a:lnTo>
                    <a:pt x="2409484" y="365502"/>
                  </a:lnTo>
                  <a:cubicBezTo>
                    <a:pt x="2390433" y="347975"/>
                    <a:pt x="2364714" y="336735"/>
                    <a:pt x="2334043" y="341117"/>
                  </a:cubicBezTo>
                  <a:cubicBezTo>
                    <a:pt x="2295752" y="346641"/>
                    <a:pt x="2260889" y="332735"/>
                    <a:pt x="2228313" y="312160"/>
                  </a:cubicBezTo>
                  <a:cubicBezTo>
                    <a:pt x="2216691" y="304730"/>
                    <a:pt x="2202403" y="300540"/>
                    <a:pt x="2188878" y="296920"/>
                  </a:cubicBezTo>
                  <a:cubicBezTo>
                    <a:pt x="2157635" y="288537"/>
                    <a:pt x="2126200" y="281107"/>
                    <a:pt x="2094577" y="274249"/>
                  </a:cubicBezTo>
                  <a:cubicBezTo>
                    <a:pt x="2068668" y="268535"/>
                    <a:pt x="2042569" y="264343"/>
                    <a:pt x="2016468" y="259390"/>
                  </a:cubicBezTo>
                  <a:cubicBezTo>
                    <a:pt x="1987893" y="254056"/>
                    <a:pt x="1965223" y="241672"/>
                    <a:pt x="1953412" y="212907"/>
                  </a:cubicBezTo>
                  <a:cubicBezTo>
                    <a:pt x="1949602" y="203763"/>
                    <a:pt x="1940458" y="196522"/>
                    <a:pt x="1933218" y="188902"/>
                  </a:cubicBezTo>
                  <a:cubicBezTo>
                    <a:pt x="1928075" y="183378"/>
                    <a:pt x="1921215" y="179186"/>
                    <a:pt x="1916453" y="173472"/>
                  </a:cubicBezTo>
                  <a:cubicBezTo>
                    <a:pt x="1891496" y="143371"/>
                    <a:pt x="1866921" y="113082"/>
                    <a:pt x="1842157" y="82981"/>
                  </a:cubicBezTo>
                  <a:cubicBezTo>
                    <a:pt x="1839678" y="80123"/>
                    <a:pt x="1837012" y="76694"/>
                    <a:pt x="1833774" y="75360"/>
                  </a:cubicBezTo>
                  <a:cubicBezTo>
                    <a:pt x="1800245" y="61454"/>
                    <a:pt x="1766334" y="48311"/>
                    <a:pt x="1733187" y="33639"/>
                  </a:cubicBezTo>
                  <a:cubicBezTo>
                    <a:pt x="1720422" y="27925"/>
                    <a:pt x="1707278" y="20877"/>
                    <a:pt x="1697752" y="10971"/>
                  </a:cubicBezTo>
                  <a:lnTo>
                    <a:pt x="1687320" y="456"/>
                  </a:lnTo>
                  <a:lnTo>
                    <a:pt x="916806" y="456"/>
                  </a:lnTo>
                  <a:lnTo>
                    <a:pt x="927155" y="9636"/>
                  </a:lnTo>
                  <a:cubicBezTo>
                    <a:pt x="994785" y="53644"/>
                    <a:pt x="1030980" y="52500"/>
                    <a:pt x="1097087" y="6016"/>
                  </a:cubicBezTo>
                  <a:cubicBezTo>
                    <a:pt x="1103945" y="1254"/>
                    <a:pt x="1118613" y="-2176"/>
                    <a:pt x="1123185" y="1634"/>
                  </a:cubicBezTo>
                  <a:cubicBezTo>
                    <a:pt x="1142617" y="17446"/>
                    <a:pt x="1162953" y="24495"/>
                    <a:pt x="1184028" y="26353"/>
                  </a:cubicBezTo>
                  <a:cubicBezTo>
                    <a:pt x="1162953" y="24495"/>
                    <a:pt x="1142616" y="17447"/>
                    <a:pt x="1123184" y="1635"/>
                  </a:cubicBezTo>
                  <a:cubicBezTo>
                    <a:pt x="1118612" y="-2175"/>
                    <a:pt x="1103944" y="1255"/>
                    <a:pt x="1097086" y="6017"/>
                  </a:cubicBezTo>
                  <a:cubicBezTo>
                    <a:pt x="1030979" y="52501"/>
                    <a:pt x="994784" y="53645"/>
                    <a:pt x="927154" y="9637"/>
                  </a:cubicBezTo>
                  <a:lnTo>
                    <a:pt x="916804" y="456"/>
                  </a:lnTo>
                  <a:lnTo>
                    <a:pt x="578772" y="456"/>
                  </a:lnTo>
                  <a:lnTo>
                    <a:pt x="556046" y="6589"/>
                  </a:lnTo>
                  <a:lnTo>
                    <a:pt x="517850" y="15506"/>
                  </a:lnTo>
                  <a:lnTo>
                    <a:pt x="556047" y="6588"/>
                  </a:lnTo>
                  <a:lnTo>
                    <a:pt x="578770" y="456"/>
                  </a:lnTo>
                  <a:lnTo>
                    <a:pt x="0" y="456"/>
                  </a:lnTo>
                  <a:lnTo>
                    <a:pt x="0" y="20445"/>
                  </a:lnTo>
                  <a:lnTo>
                    <a:pt x="0" y="29969"/>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5"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3489732" y="991512"/>
            <a:ext cx="8544560" cy="4191001"/>
          </a:xfrm>
        </p:spPr>
        <p:txBody>
          <a:bodyPr>
            <a:noAutofit/>
          </a:bodyPr>
          <a:lstStyle/>
          <a:p>
            <a:pPr marL="0" indent="0">
              <a:buNone/>
            </a:pPr>
            <a:r>
              <a:rPr lang="es-ES" sz="1800" b="1" dirty="0">
                <a:solidFill>
                  <a:schemeClr val="tx1">
                    <a:alpha val="80000"/>
                  </a:schemeClr>
                </a:solidFill>
                <a:effectLst>
                  <a:outerShdw blurRad="38100" dist="38100" dir="2700000" algn="tl">
                    <a:srgbClr val="000000">
                      <a:alpha val="43137"/>
                    </a:srgbClr>
                  </a:outerShdw>
                </a:effectLst>
                <a:highlight>
                  <a:srgbClr val="FFFF00"/>
                </a:highlight>
              </a:rPr>
              <a:t>1: TUTOR : </a:t>
            </a:r>
            <a:r>
              <a:rPr lang="es-ES" sz="1800" dirty="0">
                <a:solidFill>
                  <a:schemeClr val="tx1">
                    <a:alpha val="80000"/>
                  </a:schemeClr>
                </a:solidFill>
                <a:effectLst>
                  <a:outerShdw blurRad="38100" dist="38100" dir="2700000" algn="tl">
                    <a:srgbClr val="000000">
                      <a:alpha val="43137"/>
                    </a:srgbClr>
                  </a:outerShdw>
                </a:effectLst>
              </a:rPr>
              <a:t>Registro de líder</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00FFFF"/>
                </a:highlight>
              </a:rPr>
              <a:t>2: LÍDER: </a:t>
            </a:r>
            <a:r>
              <a:rPr lang="es-ES" sz="1800" dirty="0">
                <a:solidFill>
                  <a:schemeClr val="tx1">
                    <a:alpha val="80000"/>
                  </a:schemeClr>
                </a:solidFill>
                <a:effectLst>
                  <a:outerShdw blurRad="38100" dist="38100" dir="2700000" algn="tl">
                    <a:srgbClr val="000000">
                      <a:alpha val="43137"/>
                    </a:srgbClr>
                  </a:outerShdw>
                </a:effectLst>
              </a:rPr>
              <a:t>Registra y captura los datos del proyecto</a:t>
            </a:r>
          </a:p>
          <a:p>
            <a:pPr marL="0" indent="0">
              <a:buNone/>
            </a:pPr>
            <a:r>
              <a:rPr lang="es-ES" sz="1800" b="1" dirty="0">
                <a:solidFill>
                  <a:schemeClr val="tx1">
                    <a:alpha val="80000"/>
                  </a:schemeClr>
                </a:solidFill>
                <a:effectLst>
                  <a:outerShdw blurRad="38100" dist="38100" dir="2700000" algn="tl">
                    <a:srgbClr val="000000">
                      <a:alpha val="43137"/>
                    </a:srgbClr>
                  </a:outerShdw>
                </a:effectLst>
                <a:highlight>
                  <a:srgbClr val="FFFF00"/>
                </a:highlight>
              </a:rPr>
              <a:t>3: TUTOR: </a:t>
            </a:r>
            <a:r>
              <a:rPr lang="es-ES" sz="1800" dirty="0">
                <a:solidFill>
                  <a:schemeClr val="tx1">
                    <a:alpha val="80000"/>
                  </a:schemeClr>
                </a:solidFill>
                <a:effectLst>
                  <a:outerShdw blurRad="38100" dist="38100" dir="2700000" algn="tl">
                    <a:srgbClr val="000000">
                      <a:alpha val="43137"/>
                    </a:srgbClr>
                  </a:outerShdw>
                </a:effectLst>
              </a:rPr>
              <a:t>Validación de Proyecto (Si-NO)</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00FF00"/>
                </a:highlight>
              </a:rPr>
              <a:t>4: PROFESOR: </a:t>
            </a:r>
            <a:r>
              <a:rPr lang="es-ES" sz="1800" dirty="0">
                <a:solidFill>
                  <a:schemeClr val="tx1">
                    <a:alpha val="80000"/>
                  </a:schemeClr>
                </a:solidFill>
                <a:effectLst>
                  <a:outerShdw blurRad="38100" dist="38100" dir="2700000" algn="tl">
                    <a:srgbClr val="000000">
                      <a:alpha val="43137"/>
                    </a:srgbClr>
                  </a:outerShdw>
                </a:effectLst>
              </a:rPr>
              <a:t>Asigna materias que imparte que tienen influencia en el Proyecto Integrador  con porcentajes de calificación en cada parcial</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FF00FF"/>
                </a:highlight>
              </a:rPr>
              <a:t>5: ALUMNO </a:t>
            </a:r>
            <a:r>
              <a:rPr lang="es-ES" sz="1800" dirty="0">
                <a:solidFill>
                  <a:schemeClr val="tx1">
                    <a:alpha val="80000"/>
                  </a:schemeClr>
                </a:solidFill>
                <a:effectLst>
                  <a:outerShdw blurRad="38100" dist="38100" dir="2700000" algn="tl">
                    <a:srgbClr val="000000">
                      <a:alpha val="43137"/>
                    </a:srgbClr>
                  </a:outerShdw>
                </a:effectLst>
              </a:rPr>
              <a:t>: Se registra en sistema identificando a su líder de proyecto con su matrícula</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00FFFF"/>
                </a:highlight>
              </a:rPr>
              <a:t>6: LÍDER: </a:t>
            </a:r>
            <a:r>
              <a:rPr lang="es-ES" sz="1800" dirty="0">
                <a:solidFill>
                  <a:schemeClr val="tx1">
                    <a:alpha val="80000"/>
                  </a:schemeClr>
                </a:solidFill>
                <a:effectLst>
                  <a:outerShdw blurRad="38100" dist="38100" dir="2700000" algn="tl">
                    <a:srgbClr val="000000">
                      <a:alpha val="43137"/>
                    </a:srgbClr>
                  </a:outerShdw>
                </a:effectLst>
              </a:rPr>
              <a:t>Registra y/o acepta la solicitud de ALUMNO para integrarlo al equipo de PI con su matrícula</a:t>
            </a:r>
          </a:p>
          <a:p>
            <a:pPr marL="0" indent="0">
              <a:buNone/>
            </a:pPr>
            <a:r>
              <a:rPr lang="es-ES" sz="1800" b="1" dirty="0">
                <a:solidFill>
                  <a:schemeClr val="tx1">
                    <a:alpha val="80000"/>
                  </a:schemeClr>
                </a:solidFill>
                <a:effectLst>
                  <a:outerShdw blurRad="38100" dist="38100" dir="2700000" algn="tl">
                    <a:srgbClr val="000000">
                      <a:alpha val="43137"/>
                    </a:srgbClr>
                  </a:outerShdw>
                </a:effectLst>
                <a:highlight>
                  <a:srgbClr val="00FFFF"/>
                </a:highlight>
              </a:rPr>
              <a:t>7: </a:t>
            </a:r>
            <a:r>
              <a:rPr lang="es-ES" sz="1800" dirty="0">
                <a:solidFill>
                  <a:schemeClr val="tx1">
                    <a:alpha val="80000"/>
                  </a:schemeClr>
                </a:solidFill>
                <a:effectLst>
                  <a:outerShdw blurRad="38100" dist="38100" dir="2700000" algn="tl">
                    <a:srgbClr val="000000">
                      <a:alpha val="43137"/>
                    </a:srgbClr>
                  </a:outerShdw>
                </a:effectLst>
                <a:highlight>
                  <a:srgbClr val="00FFFF"/>
                </a:highlight>
              </a:rPr>
              <a:t>LÍDER </a:t>
            </a:r>
            <a:r>
              <a:rPr lang="es-ES" sz="1800" b="1" dirty="0">
                <a:solidFill>
                  <a:schemeClr val="tx1">
                    <a:alpha val="80000"/>
                  </a:schemeClr>
                </a:solidFill>
                <a:effectLst>
                  <a:outerShdw blurRad="38100" dist="38100" dir="2700000" algn="tl">
                    <a:srgbClr val="000000">
                      <a:alpha val="43137"/>
                    </a:srgbClr>
                  </a:outerShdw>
                </a:effectLst>
                <a:highlight>
                  <a:srgbClr val="00FFFF"/>
                </a:highlight>
              </a:rPr>
              <a:t>: </a:t>
            </a:r>
            <a:r>
              <a:rPr lang="es-ES" sz="1800" dirty="0">
                <a:solidFill>
                  <a:schemeClr val="tx1">
                    <a:alpha val="80000"/>
                  </a:schemeClr>
                </a:solidFill>
                <a:effectLst>
                  <a:outerShdw blurRad="38100" dist="38100" dir="2700000" algn="tl">
                    <a:srgbClr val="000000">
                      <a:alpha val="43137"/>
                    </a:srgbClr>
                  </a:outerShdw>
                </a:effectLst>
              </a:rPr>
              <a:t>Asigna materias que le evaluaran en el proyecto integrador. </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FF00FF"/>
                </a:highlight>
              </a:rPr>
              <a:t>8: ALUMNO: </a:t>
            </a:r>
            <a:r>
              <a:rPr lang="es-ES" sz="1800" dirty="0">
                <a:solidFill>
                  <a:schemeClr val="tx1">
                    <a:alpha val="80000"/>
                  </a:schemeClr>
                </a:solidFill>
                <a:effectLst>
                  <a:outerShdw blurRad="38100" dist="38100" dir="2700000" algn="tl">
                    <a:srgbClr val="000000">
                      <a:alpha val="43137"/>
                    </a:srgbClr>
                  </a:outerShdw>
                </a:effectLst>
              </a:rPr>
              <a:t>Asigna materias que le evaluaran en el proyecto integrador cuando sea diferente grupo que no coincida con el grupo del líder. </a:t>
            </a:r>
          </a:p>
          <a:p>
            <a:pPr marL="0" indent="0">
              <a:buNone/>
            </a:pPr>
            <a:endParaRPr lang="es-ES" sz="1800" dirty="0">
              <a:solidFill>
                <a:schemeClr val="tx1">
                  <a:alpha val="80000"/>
                </a:schemeClr>
              </a:solidFill>
              <a:effectLst>
                <a:outerShdw blurRad="38100" dist="38100" dir="2700000" algn="tl">
                  <a:srgbClr val="000000">
                    <a:alpha val="43137"/>
                  </a:srgbClr>
                </a:outerShdw>
              </a:effectLst>
            </a:endParaRPr>
          </a:p>
          <a:p>
            <a:pPr marL="0" indent="0">
              <a:buNone/>
            </a:pPr>
            <a:endParaRPr lang="es-ES" sz="1800" dirty="0">
              <a:solidFill>
                <a:schemeClr val="tx1">
                  <a:alpha val="8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26445360"/>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6"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35024" y="991512"/>
            <a:ext cx="2497456" cy="4366936"/>
          </a:xfrm>
        </p:spPr>
        <p:txBody>
          <a:bodyPr anchor="b">
            <a:normAutofit/>
          </a:bodyPr>
          <a:lstStyle/>
          <a:p>
            <a:r>
              <a:rPr lang="es-MX" sz="3100" dirty="0"/>
              <a:t>Procedimiento de MPI</a:t>
            </a:r>
            <a:br>
              <a:rPr lang="es-MX" sz="3100" dirty="0"/>
            </a:br>
            <a:br>
              <a:rPr lang="es-MX" sz="3100" dirty="0"/>
            </a:br>
            <a:r>
              <a:rPr lang="es-MX" sz="3100" b="1" dirty="0">
                <a:effectLst>
                  <a:outerShdw blurRad="38100" dist="38100" dir="2700000" algn="tl">
                    <a:srgbClr val="000000">
                      <a:alpha val="43137"/>
                    </a:srgbClr>
                  </a:outerShdw>
                </a:effectLst>
              </a:rPr>
              <a:t>- </a:t>
            </a:r>
            <a:r>
              <a:rPr lang="es-MX" sz="3100" b="1" dirty="0">
                <a:effectLst>
                  <a:outerShdw blurRad="38100" dist="38100" dir="2700000" algn="tl">
                    <a:srgbClr val="000000">
                      <a:alpha val="43137"/>
                    </a:srgbClr>
                  </a:outerShdw>
                </a:effectLst>
                <a:highlight>
                  <a:srgbClr val="FFFF00"/>
                </a:highlight>
              </a:rPr>
              <a:t>Tutor</a:t>
            </a:r>
            <a:br>
              <a:rPr lang="es-MX" sz="3100" dirty="0"/>
            </a:br>
            <a:r>
              <a:rPr lang="es-MX" sz="3100" b="1" dirty="0">
                <a:effectLst>
                  <a:outerShdw blurRad="38100" dist="38100" dir="2700000" algn="tl">
                    <a:srgbClr val="000000">
                      <a:alpha val="43137"/>
                    </a:srgbClr>
                  </a:outerShdw>
                </a:effectLst>
              </a:rPr>
              <a:t>- </a:t>
            </a:r>
            <a:r>
              <a:rPr lang="es-MX" sz="3100" b="1" dirty="0">
                <a:effectLst>
                  <a:outerShdw blurRad="38100" dist="38100" dir="2700000" algn="tl">
                    <a:srgbClr val="000000">
                      <a:alpha val="43137"/>
                    </a:srgbClr>
                  </a:outerShdw>
                </a:effectLst>
                <a:highlight>
                  <a:srgbClr val="00FFFF"/>
                </a:highlight>
              </a:rPr>
              <a:t>Líder</a:t>
            </a:r>
            <a:br>
              <a:rPr lang="es-MX" sz="3100" dirty="0"/>
            </a:br>
            <a:r>
              <a:rPr lang="es-MX" sz="3100" dirty="0"/>
              <a:t>- </a:t>
            </a:r>
            <a:r>
              <a:rPr lang="es-MX" sz="3100" b="1" dirty="0">
                <a:effectLst>
                  <a:outerShdw blurRad="38100" dist="38100" dir="2700000" algn="tl">
                    <a:srgbClr val="000000">
                      <a:alpha val="43137"/>
                    </a:srgbClr>
                  </a:outerShdw>
                </a:effectLst>
                <a:highlight>
                  <a:srgbClr val="00FF00"/>
                </a:highlight>
              </a:rPr>
              <a:t>Profesor</a:t>
            </a:r>
            <a:br>
              <a:rPr lang="es-MX" sz="3100" dirty="0"/>
            </a:br>
            <a:r>
              <a:rPr lang="es-MX" sz="3100" dirty="0"/>
              <a:t>- </a:t>
            </a:r>
            <a:r>
              <a:rPr lang="es-MX" sz="3100" b="1" dirty="0">
                <a:effectLst>
                  <a:outerShdw blurRad="38100" dist="38100" dir="2700000" algn="tl">
                    <a:srgbClr val="000000">
                      <a:alpha val="43137"/>
                    </a:srgbClr>
                  </a:outerShdw>
                </a:effectLst>
                <a:highlight>
                  <a:srgbClr val="FF00FF"/>
                </a:highlight>
              </a:rPr>
              <a:t>Alumno</a:t>
            </a:r>
            <a:endParaRPr lang="es-MX" sz="3100" dirty="0"/>
          </a:p>
        </p:txBody>
      </p:sp>
      <p:grpSp>
        <p:nvGrpSpPr>
          <p:cNvPr id="44" name="Group 43">
            <a:extLst>
              <a:ext uri="{FF2B5EF4-FFF2-40B4-BE49-F238E27FC236}">
                <a16:creationId xmlns:a16="http://schemas.microsoft.com/office/drawing/2014/main" id="{207EE6D2-B8A8-4EA6-879E-705FC91778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6" y="1"/>
            <a:ext cx="835935" cy="6858000"/>
            <a:chOff x="-456" y="1"/>
            <a:chExt cx="835935" cy="6858000"/>
          </a:xfrm>
          <a:effectLst>
            <a:outerShdw blurRad="381000" dist="152400" algn="ctr" rotWithShape="0">
              <a:srgbClr val="000000">
                <a:alpha val="10000"/>
              </a:srgbClr>
            </a:outerShdw>
          </a:effectLst>
        </p:grpSpPr>
        <p:sp>
          <p:nvSpPr>
            <p:cNvPr id="45" name="Freeform: Shape 44">
              <a:extLst>
                <a:ext uri="{FF2B5EF4-FFF2-40B4-BE49-F238E27FC236}">
                  <a16:creationId xmlns:a16="http://schemas.microsoft.com/office/drawing/2014/main" id="{E1DFD332-98CC-4272-A40D-2899648281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3011260" y="3011261"/>
              <a:ext cx="6858000" cy="835479"/>
            </a:xfrm>
            <a:custGeom>
              <a:avLst/>
              <a:gdLst>
                <a:gd name="connsiteX0" fmla="*/ 6564619 w 6858000"/>
                <a:gd name="connsiteY0" fmla="*/ 468946 h 835479"/>
                <a:gd name="connsiteX1" fmla="*/ 6564620 w 6858000"/>
                <a:gd name="connsiteY1" fmla="*/ 468946 h 835479"/>
                <a:gd name="connsiteX2" fmla="*/ 6588625 w 6858000"/>
                <a:gd name="connsiteY2" fmla="*/ 491425 h 835479"/>
                <a:gd name="connsiteX3" fmla="*/ 6625224 w 6858000"/>
                <a:gd name="connsiteY3" fmla="*/ 508047 h 835479"/>
                <a:gd name="connsiteX4" fmla="*/ 6662539 w 6858000"/>
                <a:gd name="connsiteY4" fmla="*/ 500953 h 835479"/>
                <a:gd name="connsiteX5" fmla="*/ 6662540 w 6858000"/>
                <a:gd name="connsiteY5" fmla="*/ 500952 h 835479"/>
                <a:gd name="connsiteX6" fmla="*/ 6662543 w 6858000"/>
                <a:gd name="connsiteY6" fmla="*/ 500951 h 835479"/>
                <a:gd name="connsiteX7" fmla="*/ 6683026 w 6858000"/>
                <a:gd name="connsiteY7" fmla="*/ 489501 h 835479"/>
                <a:gd name="connsiteX8" fmla="*/ 6702975 w 6858000"/>
                <a:gd name="connsiteY8" fmla="*/ 486354 h 835479"/>
                <a:gd name="connsiteX9" fmla="*/ 6702976 w 6858000"/>
                <a:gd name="connsiteY9" fmla="*/ 486354 h 835479"/>
                <a:gd name="connsiteX10" fmla="*/ 6742552 w 6858000"/>
                <a:gd name="connsiteY10" fmla="*/ 500190 h 835479"/>
                <a:gd name="connsiteX11" fmla="*/ 6742554 w 6858000"/>
                <a:gd name="connsiteY11" fmla="*/ 500191 h 835479"/>
                <a:gd name="connsiteX12" fmla="*/ 6812061 w 6858000"/>
                <a:gd name="connsiteY12" fmla="*/ 519668 h 835479"/>
                <a:gd name="connsiteX13" fmla="*/ 6776799 w 6858000"/>
                <a:gd name="connsiteY13" fmla="*/ 514894 h 835479"/>
                <a:gd name="connsiteX14" fmla="*/ 6742554 w 6858000"/>
                <a:gd name="connsiteY14" fmla="*/ 500191 h 835479"/>
                <a:gd name="connsiteX15" fmla="*/ 6742551 w 6858000"/>
                <a:gd name="connsiteY15" fmla="*/ 500190 h 835479"/>
                <a:gd name="connsiteX16" fmla="*/ 6702975 w 6858000"/>
                <a:gd name="connsiteY16" fmla="*/ 486354 h 835479"/>
                <a:gd name="connsiteX17" fmla="*/ 6662543 w 6858000"/>
                <a:gd name="connsiteY17" fmla="*/ 500951 h 835479"/>
                <a:gd name="connsiteX18" fmla="*/ 6662541 w 6858000"/>
                <a:gd name="connsiteY18" fmla="*/ 500952 h 835479"/>
                <a:gd name="connsiteX19" fmla="*/ 6662539 w 6858000"/>
                <a:gd name="connsiteY19" fmla="*/ 500953 h 835479"/>
                <a:gd name="connsiteX20" fmla="*/ 6645551 w 6858000"/>
                <a:gd name="connsiteY20" fmla="*/ 508036 h 835479"/>
                <a:gd name="connsiteX21" fmla="*/ 6625224 w 6858000"/>
                <a:gd name="connsiteY21" fmla="*/ 508047 h 835479"/>
                <a:gd name="connsiteX22" fmla="*/ 6625223 w 6858000"/>
                <a:gd name="connsiteY22" fmla="*/ 508047 h 835479"/>
                <a:gd name="connsiteX23" fmla="*/ 6588624 w 6858000"/>
                <a:gd name="connsiteY23" fmla="*/ 491425 h 835479"/>
                <a:gd name="connsiteX24" fmla="*/ 6438980 w 6858000"/>
                <a:gd name="connsiteY24" fmla="*/ 549267 h 835479"/>
                <a:gd name="connsiteX25" fmla="*/ 6463839 w 6858000"/>
                <a:gd name="connsiteY25" fmla="*/ 529336 h 835479"/>
                <a:gd name="connsiteX26" fmla="*/ 6463848 w 6858000"/>
                <a:gd name="connsiteY26" fmla="*/ 529334 h 835479"/>
                <a:gd name="connsiteX27" fmla="*/ 6513011 w 6858000"/>
                <a:gd name="connsiteY27" fmla="*/ 515538 h 835479"/>
                <a:gd name="connsiteX28" fmla="*/ 6546193 w 6858000"/>
                <a:gd name="connsiteY28" fmla="*/ 496733 h 835479"/>
                <a:gd name="connsiteX29" fmla="*/ 6546194 w 6858000"/>
                <a:gd name="connsiteY29" fmla="*/ 496733 h 835479"/>
                <a:gd name="connsiteX30" fmla="*/ 6521803 w 6858000"/>
                <a:gd name="connsiteY30" fmla="*/ 513071 h 835479"/>
                <a:gd name="connsiteX31" fmla="*/ 6513011 w 6858000"/>
                <a:gd name="connsiteY31" fmla="*/ 515538 h 835479"/>
                <a:gd name="connsiteX32" fmla="*/ 6508051 w 6858000"/>
                <a:gd name="connsiteY32" fmla="*/ 518349 h 835479"/>
                <a:gd name="connsiteX33" fmla="*/ 6463848 w 6858000"/>
                <a:gd name="connsiteY33" fmla="*/ 529334 h 835479"/>
                <a:gd name="connsiteX34" fmla="*/ 6463840 w 6858000"/>
                <a:gd name="connsiteY34" fmla="*/ 529336 h 835479"/>
                <a:gd name="connsiteX35" fmla="*/ 6438980 w 6858000"/>
                <a:gd name="connsiteY35" fmla="*/ 549267 h 835479"/>
                <a:gd name="connsiteX36" fmla="*/ 6365203 w 6858000"/>
                <a:gd name="connsiteY36" fmla="*/ 635242 h 835479"/>
                <a:gd name="connsiteX37" fmla="*/ 6387909 w 6858000"/>
                <a:gd name="connsiteY37" fmla="*/ 633959 h 835479"/>
                <a:gd name="connsiteX38" fmla="*/ 6391548 w 6858000"/>
                <a:gd name="connsiteY38" fmla="*/ 632195 h 835479"/>
                <a:gd name="connsiteX39" fmla="*/ 6407331 w 6858000"/>
                <a:gd name="connsiteY39" fmla="*/ 624541 h 835479"/>
                <a:gd name="connsiteX40" fmla="*/ 6407332 w 6858000"/>
                <a:gd name="connsiteY40" fmla="*/ 624541 h 835479"/>
                <a:gd name="connsiteX41" fmla="*/ 6391548 w 6858000"/>
                <a:gd name="connsiteY41" fmla="*/ 632195 h 835479"/>
                <a:gd name="connsiteX42" fmla="*/ 6387909 w 6858000"/>
                <a:gd name="connsiteY42" fmla="*/ 633961 h 835479"/>
                <a:gd name="connsiteX43" fmla="*/ 4221390 w 6858000"/>
                <a:gd name="connsiteY43" fmla="*/ 396172 h 835479"/>
                <a:gd name="connsiteX44" fmla="*/ 4221391 w 6858000"/>
                <a:gd name="connsiteY44" fmla="*/ 396172 h 835479"/>
                <a:gd name="connsiteX45" fmla="*/ 4253014 w 6858000"/>
                <a:gd name="connsiteY45" fmla="*/ 401888 h 835479"/>
                <a:gd name="connsiteX46" fmla="*/ 4324645 w 6858000"/>
                <a:gd name="connsiteY46" fmla="*/ 441704 h 835479"/>
                <a:gd name="connsiteX47" fmla="*/ 4363890 w 6858000"/>
                <a:gd name="connsiteY47" fmla="*/ 450658 h 835479"/>
                <a:gd name="connsiteX48" fmla="*/ 4482003 w 6858000"/>
                <a:gd name="connsiteY48" fmla="*/ 449896 h 835479"/>
                <a:gd name="connsiteX49" fmla="*/ 4659173 w 6858000"/>
                <a:gd name="connsiteY49" fmla="*/ 389886 h 835479"/>
                <a:gd name="connsiteX50" fmla="*/ 4677654 w 6858000"/>
                <a:gd name="connsiteY50" fmla="*/ 381884 h 835479"/>
                <a:gd name="connsiteX51" fmla="*/ 4767763 w 6858000"/>
                <a:gd name="connsiteY51" fmla="*/ 371977 h 835479"/>
                <a:gd name="connsiteX52" fmla="*/ 4800482 w 6858000"/>
                <a:gd name="connsiteY52" fmla="*/ 370668 h 835479"/>
                <a:gd name="connsiteX53" fmla="*/ 4800483 w 6858000"/>
                <a:gd name="connsiteY53" fmla="*/ 370668 h 835479"/>
                <a:gd name="connsiteX54" fmla="*/ 4828916 w 6858000"/>
                <a:gd name="connsiteY54" fmla="*/ 385504 h 835479"/>
                <a:gd name="connsiteX55" fmla="*/ 4863342 w 6858000"/>
                <a:gd name="connsiteY55" fmla="*/ 407685 h 835479"/>
                <a:gd name="connsiteX56" fmla="*/ 4889274 w 6858000"/>
                <a:gd name="connsiteY56" fmla="*/ 415214 h 835479"/>
                <a:gd name="connsiteX57" fmla="*/ 4912167 w 6858000"/>
                <a:gd name="connsiteY57" fmla="*/ 413509 h 835479"/>
                <a:gd name="connsiteX58" fmla="*/ 4933803 w 6858000"/>
                <a:gd name="connsiteY58" fmla="*/ 412107 h 835479"/>
                <a:gd name="connsiteX59" fmla="*/ 4933804 w 6858000"/>
                <a:gd name="connsiteY59" fmla="*/ 412107 h 835479"/>
                <a:gd name="connsiteX60" fmla="*/ 4952672 w 6858000"/>
                <a:gd name="connsiteY60" fmla="*/ 416866 h 835479"/>
                <a:gd name="connsiteX61" fmla="*/ 4957452 w 6858000"/>
                <a:gd name="connsiteY61" fmla="*/ 419659 h 835479"/>
                <a:gd name="connsiteX62" fmla="*/ 4961455 w 6858000"/>
                <a:gd name="connsiteY62" fmla="*/ 420937 h 835479"/>
                <a:gd name="connsiteX63" fmla="*/ 4987037 w 6858000"/>
                <a:gd name="connsiteY63" fmla="*/ 436941 h 835479"/>
                <a:gd name="connsiteX64" fmla="*/ 5041521 w 6858000"/>
                <a:gd name="connsiteY64" fmla="*/ 463420 h 835479"/>
                <a:gd name="connsiteX65" fmla="*/ 5041527 w 6858000"/>
                <a:gd name="connsiteY65" fmla="*/ 463422 h 835479"/>
                <a:gd name="connsiteX66" fmla="*/ 5064789 w 6858000"/>
                <a:gd name="connsiteY66" fmla="*/ 468043 h 835479"/>
                <a:gd name="connsiteX67" fmla="*/ 5070584 w 6858000"/>
                <a:gd name="connsiteY67" fmla="*/ 470217 h 835479"/>
                <a:gd name="connsiteX68" fmla="*/ 5072375 w 6858000"/>
                <a:gd name="connsiteY68" fmla="*/ 470636 h 835479"/>
                <a:gd name="connsiteX69" fmla="*/ 5087443 w 6858000"/>
                <a:gd name="connsiteY69" fmla="*/ 476540 h 835479"/>
                <a:gd name="connsiteX70" fmla="*/ 5133219 w 6858000"/>
                <a:gd name="connsiteY70" fmla="*/ 489567 h 835479"/>
                <a:gd name="connsiteX71" fmla="*/ 5133224 w 6858000"/>
                <a:gd name="connsiteY71" fmla="*/ 489569 h 835479"/>
                <a:gd name="connsiteX72" fmla="*/ 5166112 w 6858000"/>
                <a:gd name="connsiteY72" fmla="*/ 482853 h 835479"/>
                <a:gd name="connsiteX73" fmla="*/ 5166113 w 6858000"/>
                <a:gd name="connsiteY73" fmla="*/ 482853 h 835479"/>
                <a:gd name="connsiteX74" fmla="*/ 5172090 w 6858000"/>
                <a:gd name="connsiteY74" fmla="*/ 483545 h 835479"/>
                <a:gd name="connsiteX75" fmla="*/ 5179067 w 6858000"/>
                <a:gd name="connsiteY75" fmla="*/ 486091 h 835479"/>
                <a:gd name="connsiteX76" fmla="*/ 5229432 w 6858000"/>
                <a:gd name="connsiteY76" fmla="*/ 485925 h 835479"/>
                <a:gd name="connsiteX77" fmla="*/ 5243613 w 6858000"/>
                <a:gd name="connsiteY77" fmla="*/ 478254 h 835479"/>
                <a:gd name="connsiteX78" fmla="*/ 5272795 w 6858000"/>
                <a:gd name="connsiteY78" fmla="*/ 462468 h 835479"/>
                <a:gd name="connsiteX79" fmla="*/ 5312287 w 6858000"/>
                <a:gd name="connsiteY79" fmla="*/ 438565 h 835479"/>
                <a:gd name="connsiteX80" fmla="*/ 5321350 w 6858000"/>
                <a:gd name="connsiteY80" fmla="*/ 437509 h 835479"/>
                <a:gd name="connsiteX81" fmla="*/ 5326162 w 6858000"/>
                <a:gd name="connsiteY81" fmla="*/ 435035 h 835479"/>
                <a:gd name="connsiteX82" fmla="*/ 5355013 w 6858000"/>
                <a:gd name="connsiteY82" fmla="*/ 433589 h 835479"/>
                <a:gd name="connsiteX83" fmla="*/ 5355014 w 6858000"/>
                <a:gd name="connsiteY83" fmla="*/ 433589 h 835479"/>
                <a:gd name="connsiteX84" fmla="*/ 5385384 w 6858000"/>
                <a:gd name="connsiteY84" fmla="*/ 438465 h 835479"/>
                <a:gd name="connsiteX85" fmla="*/ 5425582 w 6858000"/>
                <a:gd name="connsiteY85" fmla="*/ 446656 h 835479"/>
                <a:gd name="connsiteX86" fmla="*/ 5480637 w 6858000"/>
                <a:gd name="connsiteY86" fmla="*/ 458278 h 835479"/>
                <a:gd name="connsiteX87" fmla="*/ 5507667 w 6858000"/>
                <a:gd name="connsiteY87" fmla="*/ 462803 h 835479"/>
                <a:gd name="connsiteX88" fmla="*/ 5531691 w 6858000"/>
                <a:gd name="connsiteY88" fmla="*/ 452184 h 835479"/>
                <a:gd name="connsiteX89" fmla="*/ 5531692 w 6858000"/>
                <a:gd name="connsiteY89" fmla="*/ 452183 h 835479"/>
                <a:gd name="connsiteX90" fmla="*/ 5547577 w 6858000"/>
                <a:gd name="connsiteY90" fmla="*/ 442037 h 835479"/>
                <a:gd name="connsiteX91" fmla="*/ 5547578 w 6858000"/>
                <a:gd name="connsiteY91" fmla="*/ 442037 h 835479"/>
                <a:gd name="connsiteX92" fmla="*/ 5562746 w 6858000"/>
                <a:gd name="connsiteY92" fmla="*/ 451610 h 835479"/>
                <a:gd name="connsiteX93" fmla="*/ 5704483 w 6858000"/>
                <a:gd name="connsiteY93" fmla="*/ 522858 h 835479"/>
                <a:gd name="connsiteX94" fmla="*/ 5740488 w 6858000"/>
                <a:gd name="connsiteY94" fmla="*/ 528765 h 835479"/>
                <a:gd name="connsiteX95" fmla="*/ 5760873 w 6858000"/>
                <a:gd name="connsiteY95" fmla="*/ 537529 h 835479"/>
                <a:gd name="connsiteX96" fmla="*/ 5883751 w 6858000"/>
                <a:gd name="connsiteY96" fmla="*/ 625924 h 835479"/>
                <a:gd name="connsiteX97" fmla="*/ 5883755 w 6858000"/>
                <a:gd name="connsiteY97" fmla="*/ 625926 h 835479"/>
                <a:gd name="connsiteX98" fmla="*/ 5935945 w 6858000"/>
                <a:gd name="connsiteY98" fmla="*/ 643829 h 835479"/>
                <a:gd name="connsiteX99" fmla="*/ 5935949 w 6858000"/>
                <a:gd name="connsiteY99" fmla="*/ 643830 h 835479"/>
                <a:gd name="connsiteX100" fmla="*/ 5993289 w 6858000"/>
                <a:gd name="connsiteY100" fmla="*/ 640211 h 835479"/>
                <a:gd name="connsiteX101" fmla="*/ 5993290 w 6858000"/>
                <a:gd name="connsiteY101" fmla="*/ 640210 h 835479"/>
                <a:gd name="connsiteX102" fmla="*/ 6026439 w 6858000"/>
                <a:gd name="connsiteY102" fmla="*/ 633735 h 835479"/>
                <a:gd name="connsiteX103" fmla="*/ 6108737 w 6858000"/>
                <a:gd name="connsiteY103" fmla="*/ 577534 h 835479"/>
                <a:gd name="connsiteX104" fmla="*/ 6133313 w 6858000"/>
                <a:gd name="connsiteY104" fmla="*/ 563843 h 835479"/>
                <a:gd name="connsiteX105" fmla="*/ 6133314 w 6858000"/>
                <a:gd name="connsiteY105" fmla="*/ 563843 h 835479"/>
                <a:gd name="connsiteX106" fmla="*/ 6143189 w 6858000"/>
                <a:gd name="connsiteY106" fmla="*/ 567542 h 835479"/>
                <a:gd name="connsiteX107" fmla="*/ 6155599 w 6858000"/>
                <a:gd name="connsiteY107" fmla="*/ 579438 h 835479"/>
                <a:gd name="connsiteX108" fmla="*/ 6155602 w 6858000"/>
                <a:gd name="connsiteY108" fmla="*/ 579440 h 835479"/>
                <a:gd name="connsiteX109" fmla="*/ 6228756 w 6858000"/>
                <a:gd name="connsiteY109" fmla="*/ 618111 h 835479"/>
                <a:gd name="connsiteX110" fmla="*/ 6361539 w 6858000"/>
                <a:gd name="connsiteY110" fmla="*/ 635448 h 835479"/>
                <a:gd name="connsiteX111" fmla="*/ 6361538 w 6858000"/>
                <a:gd name="connsiteY111" fmla="*/ 635448 h 835479"/>
                <a:gd name="connsiteX112" fmla="*/ 6228755 w 6858000"/>
                <a:gd name="connsiteY112" fmla="*/ 618111 h 835479"/>
                <a:gd name="connsiteX113" fmla="*/ 6155601 w 6858000"/>
                <a:gd name="connsiteY113" fmla="*/ 579440 h 835479"/>
                <a:gd name="connsiteX114" fmla="*/ 6155599 w 6858000"/>
                <a:gd name="connsiteY114" fmla="*/ 579438 h 835479"/>
                <a:gd name="connsiteX115" fmla="*/ 6133314 w 6858000"/>
                <a:gd name="connsiteY115" fmla="*/ 563843 h 835479"/>
                <a:gd name="connsiteX116" fmla="*/ 6108738 w 6858000"/>
                <a:gd name="connsiteY116" fmla="*/ 577534 h 835479"/>
                <a:gd name="connsiteX117" fmla="*/ 6026440 w 6858000"/>
                <a:gd name="connsiteY117" fmla="*/ 633735 h 835479"/>
                <a:gd name="connsiteX118" fmla="*/ 5993291 w 6858000"/>
                <a:gd name="connsiteY118" fmla="*/ 640210 h 835479"/>
                <a:gd name="connsiteX119" fmla="*/ 5993289 w 6858000"/>
                <a:gd name="connsiteY119" fmla="*/ 640211 h 835479"/>
                <a:gd name="connsiteX120" fmla="*/ 5964476 w 6858000"/>
                <a:gd name="connsiteY120" fmla="*/ 643664 h 835479"/>
                <a:gd name="connsiteX121" fmla="*/ 5935949 w 6858000"/>
                <a:gd name="connsiteY121" fmla="*/ 643830 h 835479"/>
                <a:gd name="connsiteX122" fmla="*/ 5935948 w 6858000"/>
                <a:gd name="connsiteY122" fmla="*/ 643830 h 835479"/>
                <a:gd name="connsiteX123" fmla="*/ 5935945 w 6858000"/>
                <a:gd name="connsiteY123" fmla="*/ 643829 h 835479"/>
                <a:gd name="connsiteX124" fmla="*/ 5909350 w 6858000"/>
                <a:gd name="connsiteY124" fmla="*/ 636949 h 835479"/>
                <a:gd name="connsiteX125" fmla="*/ 5883755 w 6858000"/>
                <a:gd name="connsiteY125" fmla="*/ 625926 h 835479"/>
                <a:gd name="connsiteX126" fmla="*/ 5883750 w 6858000"/>
                <a:gd name="connsiteY126" fmla="*/ 625924 h 835479"/>
                <a:gd name="connsiteX127" fmla="*/ 5760872 w 6858000"/>
                <a:gd name="connsiteY127" fmla="*/ 537529 h 835479"/>
                <a:gd name="connsiteX128" fmla="*/ 5740487 w 6858000"/>
                <a:gd name="connsiteY128" fmla="*/ 528765 h 835479"/>
                <a:gd name="connsiteX129" fmla="*/ 5704482 w 6858000"/>
                <a:gd name="connsiteY129" fmla="*/ 522858 h 835479"/>
                <a:gd name="connsiteX130" fmla="*/ 5562745 w 6858000"/>
                <a:gd name="connsiteY130" fmla="*/ 451610 h 835479"/>
                <a:gd name="connsiteX131" fmla="*/ 5547577 w 6858000"/>
                <a:gd name="connsiteY131" fmla="*/ 442037 h 835479"/>
                <a:gd name="connsiteX132" fmla="*/ 5531693 w 6858000"/>
                <a:gd name="connsiteY132" fmla="*/ 452183 h 835479"/>
                <a:gd name="connsiteX133" fmla="*/ 5531691 w 6858000"/>
                <a:gd name="connsiteY133" fmla="*/ 452184 h 835479"/>
                <a:gd name="connsiteX134" fmla="*/ 5520421 w 6858000"/>
                <a:gd name="connsiteY134" fmla="*/ 460582 h 835479"/>
                <a:gd name="connsiteX135" fmla="*/ 5507667 w 6858000"/>
                <a:gd name="connsiteY135" fmla="*/ 462803 h 835479"/>
                <a:gd name="connsiteX136" fmla="*/ 5507666 w 6858000"/>
                <a:gd name="connsiteY136" fmla="*/ 462803 h 835479"/>
                <a:gd name="connsiteX137" fmla="*/ 5480636 w 6858000"/>
                <a:gd name="connsiteY137" fmla="*/ 458278 h 835479"/>
                <a:gd name="connsiteX138" fmla="*/ 5425581 w 6858000"/>
                <a:gd name="connsiteY138" fmla="*/ 446656 h 835479"/>
                <a:gd name="connsiteX139" fmla="*/ 5385383 w 6858000"/>
                <a:gd name="connsiteY139" fmla="*/ 438465 h 835479"/>
                <a:gd name="connsiteX140" fmla="*/ 5355013 w 6858000"/>
                <a:gd name="connsiteY140" fmla="*/ 433589 h 835479"/>
                <a:gd name="connsiteX141" fmla="*/ 5321350 w 6858000"/>
                <a:gd name="connsiteY141" fmla="*/ 437509 h 835479"/>
                <a:gd name="connsiteX142" fmla="*/ 5272796 w 6858000"/>
                <a:gd name="connsiteY142" fmla="*/ 462468 h 835479"/>
                <a:gd name="connsiteX143" fmla="*/ 5243613 w 6858000"/>
                <a:gd name="connsiteY143" fmla="*/ 478254 h 835479"/>
                <a:gd name="connsiteX144" fmla="*/ 5229433 w 6858000"/>
                <a:gd name="connsiteY144" fmla="*/ 485925 h 835479"/>
                <a:gd name="connsiteX145" fmla="*/ 5179067 w 6858000"/>
                <a:gd name="connsiteY145" fmla="*/ 486091 h 835479"/>
                <a:gd name="connsiteX146" fmla="*/ 5179066 w 6858000"/>
                <a:gd name="connsiteY146" fmla="*/ 486091 h 835479"/>
                <a:gd name="connsiteX147" fmla="*/ 5172089 w 6858000"/>
                <a:gd name="connsiteY147" fmla="*/ 483545 h 835479"/>
                <a:gd name="connsiteX148" fmla="*/ 5166113 w 6858000"/>
                <a:gd name="connsiteY148" fmla="*/ 482853 h 835479"/>
                <a:gd name="connsiteX149" fmla="*/ 5133224 w 6858000"/>
                <a:gd name="connsiteY149" fmla="*/ 489569 h 835479"/>
                <a:gd name="connsiteX150" fmla="*/ 5133223 w 6858000"/>
                <a:gd name="connsiteY150" fmla="*/ 489569 h 835479"/>
                <a:gd name="connsiteX151" fmla="*/ 5133219 w 6858000"/>
                <a:gd name="connsiteY151" fmla="*/ 489567 h 835479"/>
                <a:gd name="connsiteX152" fmla="*/ 5102460 w 6858000"/>
                <a:gd name="connsiteY152" fmla="*/ 482424 h 835479"/>
                <a:gd name="connsiteX153" fmla="*/ 5087443 w 6858000"/>
                <a:gd name="connsiteY153" fmla="*/ 476540 h 835479"/>
                <a:gd name="connsiteX154" fmla="*/ 5087422 w 6858000"/>
                <a:gd name="connsiteY154" fmla="*/ 476534 h 835479"/>
                <a:gd name="connsiteX155" fmla="*/ 5070584 w 6858000"/>
                <a:gd name="connsiteY155" fmla="*/ 470217 h 835479"/>
                <a:gd name="connsiteX156" fmla="*/ 5041527 w 6858000"/>
                <a:gd name="connsiteY156" fmla="*/ 463422 h 835479"/>
                <a:gd name="connsiteX157" fmla="*/ 5041520 w 6858000"/>
                <a:gd name="connsiteY157" fmla="*/ 463420 h 835479"/>
                <a:gd name="connsiteX158" fmla="*/ 4987036 w 6858000"/>
                <a:gd name="connsiteY158" fmla="*/ 436941 h 835479"/>
                <a:gd name="connsiteX159" fmla="*/ 4957452 w 6858000"/>
                <a:gd name="connsiteY159" fmla="*/ 419659 h 835479"/>
                <a:gd name="connsiteX160" fmla="*/ 4933804 w 6858000"/>
                <a:gd name="connsiteY160" fmla="*/ 412107 h 835479"/>
                <a:gd name="connsiteX161" fmla="*/ 4912168 w 6858000"/>
                <a:gd name="connsiteY161" fmla="*/ 413509 h 835479"/>
                <a:gd name="connsiteX162" fmla="*/ 4889275 w 6858000"/>
                <a:gd name="connsiteY162" fmla="*/ 415214 h 835479"/>
                <a:gd name="connsiteX163" fmla="*/ 4889274 w 6858000"/>
                <a:gd name="connsiteY163" fmla="*/ 415214 h 835479"/>
                <a:gd name="connsiteX164" fmla="*/ 4867613 w 6858000"/>
                <a:gd name="connsiteY164" fmla="*/ 410436 h 835479"/>
                <a:gd name="connsiteX165" fmla="*/ 4863342 w 6858000"/>
                <a:gd name="connsiteY165" fmla="*/ 407685 h 835479"/>
                <a:gd name="connsiteX166" fmla="*/ 4857316 w 6858000"/>
                <a:gd name="connsiteY166" fmla="*/ 405935 h 835479"/>
                <a:gd name="connsiteX167" fmla="*/ 4828915 w 6858000"/>
                <a:gd name="connsiteY167" fmla="*/ 385504 h 835479"/>
                <a:gd name="connsiteX168" fmla="*/ 4800482 w 6858000"/>
                <a:gd name="connsiteY168" fmla="*/ 370668 h 835479"/>
                <a:gd name="connsiteX169" fmla="*/ 4767764 w 6858000"/>
                <a:gd name="connsiteY169" fmla="*/ 371977 h 835479"/>
                <a:gd name="connsiteX170" fmla="*/ 4677655 w 6858000"/>
                <a:gd name="connsiteY170" fmla="*/ 381884 h 835479"/>
                <a:gd name="connsiteX171" fmla="*/ 4659174 w 6858000"/>
                <a:gd name="connsiteY171" fmla="*/ 389886 h 835479"/>
                <a:gd name="connsiteX172" fmla="*/ 4482004 w 6858000"/>
                <a:gd name="connsiteY172" fmla="*/ 449896 h 835479"/>
                <a:gd name="connsiteX173" fmla="*/ 4363890 w 6858000"/>
                <a:gd name="connsiteY173" fmla="*/ 450658 h 835479"/>
                <a:gd name="connsiteX174" fmla="*/ 4363889 w 6858000"/>
                <a:gd name="connsiteY174" fmla="*/ 450658 h 835479"/>
                <a:gd name="connsiteX175" fmla="*/ 4324644 w 6858000"/>
                <a:gd name="connsiteY175" fmla="*/ 441704 h 835479"/>
                <a:gd name="connsiteX176" fmla="*/ 4253013 w 6858000"/>
                <a:gd name="connsiteY176" fmla="*/ 401888 h 835479"/>
                <a:gd name="connsiteX177" fmla="*/ 4165382 w 6858000"/>
                <a:gd name="connsiteY177" fmla="*/ 392362 h 835479"/>
                <a:gd name="connsiteX178" fmla="*/ 4165383 w 6858000"/>
                <a:gd name="connsiteY178" fmla="*/ 392362 h 835479"/>
                <a:gd name="connsiteX179" fmla="*/ 4192387 w 6858000"/>
                <a:gd name="connsiteY179" fmla="*/ 396267 h 835479"/>
                <a:gd name="connsiteX180" fmla="*/ 4192386 w 6858000"/>
                <a:gd name="connsiteY180" fmla="*/ 396267 h 835479"/>
                <a:gd name="connsiteX181" fmla="*/ 4165382 w 6858000"/>
                <a:gd name="connsiteY181" fmla="*/ 392362 h 835479"/>
                <a:gd name="connsiteX182" fmla="*/ 3885337 w 6858000"/>
                <a:gd name="connsiteY182" fmla="*/ 379980 h 835479"/>
                <a:gd name="connsiteX183" fmla="*/ 3885338 w 6858000"/>
                <a:gd name="connsiteY183" fmla="*/ 379980 h 835479"/>
                <a:gd name="connsiteX184" fmla="*/ 3885341 w 6858000"/>
                <a:gd name="connsiteY184" fmla="*/ 379982 h 835479"/>
                <a:gd name="connsiteX185" fmla="*/ 3962157 w 6858000"/>
                <a:gd name="connsiteY185" fmla="*/ 411865 h 835479"/>
                <a:gd name="connsiteX186" fmla="*/ 3962159 w 6858000"/>
                <a:gd name="connsiteY186" fmla="*/ 411865 h 835479"/>
                <a:gd name="connsiteX187" fmla="*/ 4043837 w 6858000"/>
                <a:gd name="connsiteY187" fmla="*/ 396173 h 835479"/>
                <a:gd name="connsiteX188" fmla="*/ 4043838 w 6858000"/>
                <a:gd name="connsiteY188" fmla="*/ 396172 h 835479"/>
                <a:gd name="connsiteX189" fmla="*/ 4103824 w 6858000"/>
                <a:gd name="connsiteY189" fmla="*/ 381051 h 835479"/>
                <a:gd name="connsiteX190" fmla="*/ 4103825 w 6858000"/>
                <a:gd name="connsiteY190" fmla="*/ 381051 h 835479"/>
                <a:gd name="connsiteX191" fmla="*/ 4134255 w 6858000"/>
                <a:gd name="connsiteY191" fmla="*/ 383018 h 835479"/>
                <a:gd name="connsiteX192" fmla="*/ 4165381 w 6858000"/>
                <a:gd name="connsiteY192" fmla="*/ 392362 h 835479"/>
                <a:gd name="connsiteX193" fmla="*/ 4103825 w 6858000"/>
                <a:gd name="connsiteY193" fmla="*/ 381051 h 835479"/>
                <a:gd name="connsiteX194" fmla="*/ 4043839 w 6858000"/>
                <a:gd name="connsiteY194" fmla="*/ 396172 h 835479"/>
                <a:gd name="connsiteX195" fmla="*/ 4043837 w 6858000"/>
                <a:gd name="connsiteY195" fmla="*/ 396173 h 835479"/>
                <a:gd name="connsiteX196" fmla="*/ 4002409 w 6858000"/>
                <a:gd name="connsiteY196" fmla="*/ 409475 h 835479"/>
                <a:gd name="connsiteX197" fmla="*/ 3962159 w 6858000"/>
                <a:gd name="connsiteY197" fmla="*/ 411865 h 835479"/>
                <a:gd name="connsiteX198" fmla="*/ 3962158 w 6858000"/>
                <a:gd name="connsiteY198" fmla="*/ 411865 h 835479"/>
                <a:gd name="connsiteX199" fmla="*/ 3962157 w 6858000"/>
                <a:gd name="connsiteY199" fmla="*/ 411865 h 835479"/>
                <a:gd name="connsiteX200" fmla="*/ 3923124 w 6858000"/>
                <a:gd name="connsiteY200" fmla="*/ 402361 h 835479"/>
                <a:gd name="connsiteX201" fmla="*/ 3885341 w 6858000"/>
                <a:gd name="connsiteY201" fmla="*/ 379982 h 835479"/>
                <a:gd name="connsiteX202" fmla="*/ 3669899 w 6858000"/>
                <a:gd name="connsiteY202" fmla="*/ 394577 h 835479"/>
                <a:gd name="connsiteX203" fmla="*/ 3680163 w 6858000"/>
                <a:gd name="connsiteY203" fmla="*/ 397173 h 835479"/>
                <a:gd name="connsiteX204" fmla="*/ 3734836 w 6858000"/>
                <a:gd name="connsiteY204" fmla="*/ 393125 h 835479"/>
                <a:gd name="connsiteX205" fmla="*/ 3734837 w 6858000"/>
                <a:gd name="connsiteY205" fmla="*/ 393125 h 835479"/>
                <a:gd name="connsiteX206" fmla="*/ 3754652 w 6858000"/>
                <a:gd name="connsiteY206" fmla="*/ 393507 h 835479"/>
                <a:gd name="connsiteX207" fmla="*/ 3789775 w 6858000"/>
                <a:gd name="connsiteY207" fmla="*/ 399864 h 835479"/>
                <a:gd name="connsiteX208" fmla="*/ 3822471 w 6858000"/>
                <a:gd name="connsiteY208" fmla="*/ 384932 h 835479"/>
                <a:gd name="connsiteX209" fmla="*/ 3852618 w 6858000"/>
                <a:gd name="connsiteY209" fmla="*/ 370597 h 835479"/>
                <a:gd name="connsiteX210" fmla="*/ 3852619 w 6858000"/>
                <a:gd name="connsiteY210" fmla="*/ 370597 h 835479"/>
                <a:gd name="connsiteX211" fmla="*/ 3868763 w 6858000"/>
                <a:gd name="connsiteY211" fmla="*/ 371377 h 835479"/>
                <a:gd name="connsiteX212" fmla="*/ 3885336 w 6858000"/>
                <a:gd name="connsiteY212" fmla="*/ 379980 h 835479"/>
                <a:gd name="connsiteX213" fmla="*/ 3852619 w 6858000"/>
                <a:gd name="connsiteY213" fmla="*/ 370597 h 835479"/>
                <a:gd name="connsiteX214" fmla="*/ 3822472 w 6858000"/>
                <a:gd name="connsiteY214" fmla="*/ 384932 h 835479"/>
                <a:gd name="connsiteX215" fmla="*/ 3789776 w 6858000"/>
                <a:gd name="connsiteY215" fmla="*/ 399864 h 835479"/>
                <a:gd name="connsiteX216" fmla="*/ 3789775 w 6858000"/>
                <a:gd name="connsiteY216" fmla="*/ 399864 h 835479"/>
                <a:gd name="connsiteX217" fmla="*/ 3754651 w 6858000"/>
                <a:gd name="connsiteY217" fmla="*/ 393507 h 835479"/>
                <a:gd name="connsiteX218" fmla="*/ 3734837 w 6858000"/>
                <a:gd name="connsiteY218" fmla="*/ 393125 h 835479"/>
                <a:gd name="connsiteX219" fmla="*/ 3680163 w 6858000"/>
                <a:gd name="connsiteY219" fmla="*/ 397173 h 835479"/>
                <a:gd name="connsiteX220" fmla="*/ 3680162 w 6858000"/>
                <a:gd name="connsiteY220" fmla="*/ 397173 h 835479"/>
                <a:gd name="connsiteX221" fmla="*/ 2836171 w 6858000"/>
                <a:gd name="connsiteY221" fmla="*/ 465063 h 835479"/>
                <a:gd name="connsiteX222" fmla="*/ 2848792 w 6858000"/>
                <a:gd name="connsiteY222" fmla="*/ 456372 h 835479"/>
                <a:gd name="connsiteX223" fmla="*/ 2897784 w 6858000"/>
                <a:gd name="connsiteY223" fmla="*/ 440769 h 835479"/>
                <a:gd name="connsiteX224" fmla="*/ 2903549 w 6858000"/>
                <a:gd name="connsiteY224" fmla="*/ 439740 h 835479"/>
                <a:gd name="connsiteX225" fmla="*/ 2914327 w 6858000"/>
                <a:gd name="connsiteY225" fmla="*/ 436466 h 835479"/>
                <a:gd name="connsiteX226" fmla="*/ 2947858 w 6858000"/>
                <a:gd name="connsiteY226" fmla="*/ 431835 h 835479"/>
                <a:gd name="connsiteX227" fmla="*/ 2947861 w 6858000"/>
                <a:gd name="connsiteY227" fmla="*/ 431834 h 835479"/>
                <a:gd name="connsiteX228" fmla="*/ 2947862 w 6858000"/>
                <a:gd name="connsiteY228" fmla="*/ 431834 h 835479"/>
                <a:gd name="connsiteX229" fmla="*/ 2982148 w 6858000"/>
                <a:gd name="connsiteY229" fmla="*/ 435418 h 835479"/>
                <a:gd name="connsiteX230" fmla="*/ 3077401 w 6858000"/>
                <a:gd name="connsiteY230" fmla="*/ 447111 h 835479"/>
                <a:gd name="connsiteX231" fmla="*/ 3172653 w 6858000"/>
                <a:gd name="connsiteY231" fmla="*/ 434656 h 835479"/>
                <a:gd name="connsiteX232" fmla="*/ 3489466 w 6858000"/>
                <a:gd name="connsiteY232" fmla="*/ 387029 h 835479"/>
                <a:gd name="connsiteX233" fmla="*/ 3544712 w 6858000"/>
                <a:gd name="connsiteY233" fmla="*/ 364930 h 835479"/>
                <a:gd name="connsiteX234" fmla="*/ 3574407 w 6858000"/>
                <a:gd name="connsiteY234" fmla="*/ 347308 h 835479"/>
                <a:gd name="connsiteX235" fmla="*/ 3574408 w 6858000"/>
                <a:gd name="connsiteY235" fmla="*/ 347308 h 835479"/>
                <a:gd name="connsiteX236" fmla="*/ 3606817 w 6858000"/>
                <a:gd name="connsiteY236" fmla="*/ 359406 h 835479"/>
                <a:gd name="connsiteX237" fmla="*/ 3630632 w 6858000"/>
                <a:gd name="connsiteY237" fmla="*/ 372932 h 835479"/>
                <a:gd name="connsiteX238" fmla="*/ 3651953 w 6858000"/>
                <a:gd name="connsiteY238" fmla="*/ 388826 h 835479"/>
                <a:gd name="connsiteX239" fmla="*/ 3630631 w 6858000"/>
                <a:gd name="connsiteY239" fmla="*/ 372932 h 835479"/>
                <a:gd name="connsiteX240" fmla="*/ 3606816 w 6858000"/>
                <a:gd name="connsiteY240" fmla="*/ 359406 h 835479"/>
                <a:gd name="connsiteX241" fmla="*/ 3587173 w 6858000"/>
                <a:gd name="connsiteY241" fmla="*/ 349660 h 835479"/>
                <a:gd name="connsiteX242" fmla="*/ 3574407 w 6858000"/>
                <a:gd name="connsiteY242" fmla="*/ 347308 h 835479"/>
                <a:gd name="connsiteX243" fmla="*/ 3562320 w 6858000"/>
                <a:gd name="connsiteY243" fmla="*/ 352387 h 835479"/>
                <a:gd name="connsiteX244" fmla="*/ 3544713 w 6858000"/>
                <a:gd name="connsiteY244" fmla="*/ 364930 h 835479"/>
                <a:gd name="connsiteX245" fmla="*/ 3489467 w 6858000"/>
                <a:gd name="connsiteY245" fmla="*/ 387029 h 835479"/>
                <a:gd name="connsiteX246" fmla="*/ 3172654 w 6858000"/>
                <a:gd name="connsiteY246" fmla="*/ 434656 h 835479"/>
                <a:gd name="connsiteX247" fmla="*/ 3077401 w 6858000"/>
                <a:gd name="connsiteY247" fmla="*/ 447111 h 835479"/>
                <a:gd name="connsiteX248" fmla="*/ 3077400 w 6858000"/>
                <a:gd name="connsiteY248" fmla="*/ 447111 h 835479"/>
                <a:gd name="connsiteX249" fmla="*/ 2982147 w 6858000"/>
                <a:gd name="connsiteY249" fmla="*/ 435418 h 835479"/>
                <a:gd name="connsiteX250" fmla="*/ 2947862 w 6858000"/>
                <a:gd name="connsiteY250" fmla="*/ 431834 h 835479"/>
                <a:gd name="connsiteX251" fmla="*/ 2947858 w 6858000"/>
                <a:gd name="connsiteY251" fmla="*/ 431835 h 835479"/>
                <a:gd name="connsiteX252" fmla="*/ 2903549 w 6858000"/>
                <a:gd name="connsiteY252" fmla="*/ 439740 h 835479"/>
                <a:gd name="connsiteX253" fmla="*/ 2848793 w 6858000"/>
                <a:gd name="connsiteY253" fmla="*/ 456372 h 835479"/>
                <a:gd name="connsiteX254" fmla="*/ 2836172 w 6858000"/>
                <a:gd name="connsiteY254" fmla="*/ 465063 h 835479"/>
                <a:gd name="connsiteX255" fmla="*/ 1268757 w 6858000"/>
                <a:gd name="connsiteY255" fmla="*/ 18376 h 835479"/>
                <a:gd name="connsiteX256" fmla="*/ 1286069 w 6858000"/>
                <a:gd name="connsiteY256" fmla="*/ 23543 h 835479"/>
                <a:gd name="connsiteX257" fmla="*/ 1350627 w 6858000"/>
                <a:gd name="connsiteY257" fmla="*/ 45880 h 835479"/>
                <a:gd name="connsiteX258" fmla="*/ 1413839 w 6858000"/>
                <a:gd name="connsiteY258" fmla="*/ 40286 h 835479"/>
                <a:gd name="connsiteX259" fmla="*/ 1350626 w 6858000"/>
                <a:gd name="connsiteY259" fmla="*/ 45881 h 835479"/>
                <a:gd name="connsiteX260" fmla="*/ 1286068 w 6858000"/>
                <a:gd name="connsiteY260" fmla="*/ 23543 h 835479"/>
                <a:gd name="connsiteX261" fmla="*/ 313532 w 6858000"/>
                <a:gd name="connsiteY261" fmla="*/ 14019 h 835479"/>
                <a:gd name="connsiteX262" fmla="*/ 313533 w 6858000"/>
                <a:gd name="connsiteY262" fmla="*/ 14018 h 835479"/>
                <a:gd name="connsiteX263" fmla="*/ 338870 w 6858000"/>
                <a:gd name="connsiteY263" fmla="*/ 13446 h 835479"/>
                <a:gd name="connsiteX264" fmla="*/ 338902 w 6858000"/>
                <a:gd name="connsiteY264" fmla="*/ 13453 h 835479"/>
                <a:gd name="connsiteX265" fmla="*/ 395639 w 6858000"/>
                <a:gd name="connsiteY265" fmla="*/ 23353 h 835479"/>
                <a:gd name="connsiteX266" fmla="*/ 367327 w 6858000"/>
                <a:gd name="connsiteY266" fmla="*/ 19543 h 835479"/>
                <a:gd name="connsiteX267" fmla="*/ 338902 w 6858000"/>
                <a:gd name="connsiteY267" fmla="*/ 13453 h 835479"/>
                <a:gd name="connsiteX268" fmla="*/ 338869 w 6858000"/>
                <a:gd name="connsiteY268" fmla="*/ 13447 h 835479"/>
                <a:gd name="connsiteX269" fmla="*/ 324057 w 6858000"/>
                <a:gd name="connsiteY269" fmla="*/ 11661 h 835479"/>
                <a:gd name="connsiteX270" fmla="*/ 281567 w 6858000"/>
                <a:gd name="connsiteY270" fmla="*/ 36346 h 835479"/>
                <a:gd name="connsiteX271" fmla="*/ 295414 w 6858000"/>
                <a:gd name="connsiteY271" fmla="*/ 31451 h 835479"/>
                <a:gd name="connsiteX272" fmla="*/ 295414 w 6858000"/>
                <a:gd name="connsiteY272" fmla="*/ 31452 h 835479"/>
                <a:gd name="connsiteX273" fmla="*/ 24485 w 6858000"/>
                <a:gd name="connsiteY273" fmla="*/ 23026 h 835479"/>
                <a:gd name="connsiteX274" fmla="*/ 74128 w 6858000"/>
                <a:gd name="connsiteY274" fmla="*/ 20763 h 835479"/>
                <a:gd name="connsiteX275" fmla="*/ 125860 w 6858000"/>
                <a:gd name="connsiteY275" fmla="*/ 26687 h 835479"/>
                <a:gd name="connsiteX276" fmla="*/ 153386 w 6858000"/>
                <a:gd name="connsiteY276" fmla="*/ 31082 h 835479"/>
                <a:gd name="connsiteX277" fmla="*/ 228943 w 6858000"/>
                <a:gd name="connsiteY277" fmla="*/ 39355 h 835479"/>
                <a:gd name="connsiteX278" fmla="*/ 177270 w 6858000"/>
                <a:gd name="connsiteY278" fmla="*/ 34896 h 835479"/>
                <a:gd name="connsiteX279" fmla="*/ 153386 w 6858000"/>
                <a:gd name="connsiteY279" fmla="*/ 31082 h 835479"/>
                <a:gd name="connsiteX280" fmla="*/ 151568 w 6858000"/>
                <a:gd name="connsiteY280" fmla="*/ 30883 h 835479"/>
                <a:gd name="connsiteX281" fmla="*/ 74128 w 6858000"/>
                <a:gd name="connsiteY281" fmla="*/ 20764 h 835479"/>
                <a:gd name="connsiteX282" fmla="*/ 0 w 6858000"/>
                <a:gd name="connsiteY282" fmla="*/ 29969 h 835479"/>
                <a:gd name="connsiteX283" fmla="*/ 0 w 6858000"/>
                <a:gd name="connsiteY283" fmla="*/ 494077 h 835479"/>
                <a:gd name="connsiteX284" fmla="*/ 2816 w 6858000"/>
                <a:gd name="connsiteY284" fmla="*/ 492950 h 835479"/>
                <a:gd name="connsiteX285" fmla="*/ 63586 w 6858000"/>
                <a:gd name="connsiteY285" fmla="*/ 478851 h 835479"/>
                <a:gd name="connsiteX286" fmla="*/ 176938 w 6858000"/>
                <a:gd name="connsiteY286" fmla="*/ 464945 h 835479"/>
                <a:gd name="connsiteX287" fmla="*/ 200181 w 6858000"/>
                <a:gd name="connsiteY287" fmla="*/ 456943 h 835479"/>
                <a:gd name="connsiteX288" fmla="*/ 340773 w 6858000"/>
                <a:gd name="connsiteY288" fmla="*/ 419031 h 835479"/>
                <a:gd name="connsiteX289" fmla="*/ 453363 w 6858000"/>
                <a:gd name="connsiteY289" fmla="*/ 419796 h 835479"/>
                <a:gd name="connsiteX290" fmla="*/ 462125 w 6858000"/>
                <a:gd name="connsiteY290" fmla="*/ 421510 h 835479"/>
                <a:gd name="connsiteX291" fmla="*/ 505181 w 6858000"/>
                <a:gd name="connsiteY291" fmla="*/ 434082 h 835479"/>
                <a:gd name="connsiteX292" fmla="*/ 571859 w 6858000"/>
                <a:gd name="connsiteY292" fmla="*/ 430654 h 835479"/>
                <a:gd name="connsiteX293" fmla="*/ 617771 w 6858000"/>
                <a:gd name="connsiteY293" fmla="*/ 413317 h 835479"/>
                <a:gd name="connsiteX294" fmla="*/ 674922 w 6858000"/>
                <a:gd name="connsiteY294" fmla="*/ 412555 h 835479"/>
                <a:gd name="connsiteX295" fmla="*/ 740267 w 6858000"/>
                <a:gd name="connsiteY295" fmla="*/ 423414 h 835479"/>
                <a:gd name="connsiteX296" fmla="*/ 769604 w 6858000"/>
                <a:gd name="connsiteY296" fmla="*/ 425700 h 835479"/>
                <a:gd name="connsiteX297" fmla="*/ 850188 w 6858000"/>
                <a:gd name="connsiteY297" fmla="*/ 448180 h 835479"/>
                <a:gd name="connsiteX298" fmla="*/ 898197 w 6858000"/>
                <a:gd name="connsiteY298" fmla="*/ 442656 h 835479"/>
                <a:gd name="connsiteX299" fmla="*/ 945443 w 6858000"/>
                <a:gd name="connsiteY299" fmla="*/ 427796 h 835479"/>
                <a:gd name="connsiteX300" fmla="*/ 975732 w 6858000"/>
                <a:gd name="connsiteY300" fmla="*/ 413507 h 835479"/>
                <a:gd name="connsiteX301" fmla="*/ 1036886 w 6858000"/>
                <a:gd name="connsiteY301" fmla="*/ 403411 h 835479"/>
                <a:gd name="connsiteX302" fmla="*/ 1048124 w 6858000"/>
                <a:gd name="connsiteY302" fmla="*/ 404935 h 835479"/>
                <a:gd name="connsiteX303" fmla="*/ 1230632 w 6858000"/>
                <a:gd name="connsiteY303" fmla="*/ 417509 h 835479"/>
                <a:gd name="connsiteX304" fmla="*/ 1303023 w 6858000"/>
                <a:gd name="connsiteY304" fmla="*/ 437702 h 835479"/>
                <a:gd name="connsiteX305" fmla="*/ 1318455 w 6858000"/>
                <a:gd name="connsiteY305" fmla="*/ 440178 h 835479"/>
                <a:gd name="connsiteX306" fmla="*/ 1472574 w 6858000"/>
                <a:gd name="connsiteY306" fmla="*/ 462849 h 835479"/>
                <a:gd name="connsiteX307" fmla="*/ 1489719 w 6858000"/>
                <a:gd name="connsiteY307" fmla="*/ 463801 h 835479"/>
                <a:gd name="connsiteX308" fmla="*/ 1537536 w 6858000"/>
                <a:gd name="connsiteY308" fmla="*/ 459801 h 835479"/>
                <a:gd name="connsiteX309" fmla="*/ 1650316 w 6858000"/>
                <a:gd name="connsiteY309" fmla="*/ 500950 h 835479"/>
                <a:gd name="connsiteX310" fmla="*/ 1763286 w 6858000"/>
                <a:gd name="connsiteY310" fmla="*/ 515049 h 835479"/>
                <a:gd name="connsiteX311" fmla="*/ 1825392 w 6858000"/>
                <a:gd name="connsiteY311" fmla="*/ 514857 h 835479"/>
                <a:gd name="connsiteX312" fmla="*/ 1869779 w 6858000"/>
                <a:gd name="connsiteY312" fmla="*/ 524955 h 835479"/>
                <a:gd name="connsiteX313" fmla="*/ 1978939 w 6858000"/>
                <a:gd name="connsiteY313" fmla="*/ 555626 h 835479"/>
                <a:gd name="connsiteX314" fmla="*/ 2030377 w 6858000"/>
                <a:gd name="connsiteY314" fmla="*/ 560388 h 835479"/>
                <a:gd name="connsiteX315" fmla="*/ 2085053 w 6858000"/>
                <a:gd name="connsiteY315" fmla="*/ 570677 h 835479"/>
                <a:gd name="connsiteX316" fmla="*/ 2220311 w 6858000"/>
                <a:gd name="connsiteY316" fmla="*/ 616778 h 835479"/>
                <a:gd name="connsiteX317" fmla="*/ 2330805 w 6858000"/>
                <a:gd name="connsiteY317" fmla="*/ 614112 h 835479"/>
                <a:gd name="connsiteX318" fmla="*/ 2401291 w 6858000"/>
                <a:gd name="connsiteY318" fmla="*/ 614682 h 835479"/>
                <a:gd name="connsiteX319" fmla="*/ 2485306 w 6858000"/>
                <a:gd name="connsiteY319" fmla="*/ 629923 h 835479"/>
                <a:gd name="connsiteX320" fmla="*/ 2554078 w 6858000"/>
                <a:gd name="connsiteY320" fmla="*/ 652213 h 835479"/>
                <a:gd name="connsiteX321" fmla="*/ 2649142 w 6858000"/>
                <a:gd name="connsiteY321" fmla="*/ 669930 h 835479"/>
                <a:gd name="connsiteX322" fmla="*/ 2743825 w 6858000"/>
                <a:gd name="connsiteY322" fmla="*/ 704031 h 835479"/>
                <a:gd name="connsiteX323" fmla="*/ 2809929 w 6858000"/>
                <a:gd name="connsiteY323" fmla="*/ 730130 h 835479"/>
                <a:gd name="connsiteX324" fmla="*/ 2901942 w 6858000"/>
                <a:gd name="connsiteY324" fmla="*/ 753181 h 835479"/>
                <a:gd name="connsiteX325" fmla="*/ 3042727 w 6858000"/>
                <a:gd name="connsiteY325" fmla="*/ 769373 h 835479"/>
                <a:gd name="connsiteX326" fmla="*/ 3107499 w 6858000"/>
                <a:gd name="connsiteY326" fmla="*/ 771089 h 835479"/>
                <a:gd name="connsiteX327" fmla="*/ 3209992 w 6858000"/>
                <a:gd name="connsiteY327" fmla="*/ 808998 h 835479"/>
                <a:gd name="connsiteX328" fmla="*/ 3253808 w 6858000"/>
                <a:gd name="connsiteY328" fmla="*/ 827287 h 835479"/>
                <a:gd name="connsiteX329" fmla="*/ 3293243 w 6858000"/>
                <a:gd name="connsiteY329" fmla="*/ 812047 h 835479"/>
                <a:gd name="connsiteX330" fmla="*/ 3318770 w 6858000"/>
                <a:gd name="connsiteY330" fmla="*/ 794520 h 835479"/>
                <a:gd name="connsiteX331" fmla="*/ 3399545 w 6858000"/>
                <a:gd name="connsiteY331" fmla="*/ 809381 h 835479"/>
                <a:gd name="connsiteX332" fmla="*/ 3485274 w 6858000"/>
                <a:gd name="connsiteY332" fmla="*/ 825001 h 835479"/>
                <a:gd name="connsiteX333" fmla="*/ 3546616 w 6858000"/>
                <a:gd name="connsiteY333" fmla="*/ 835479 h 835479"/>
                <a:gd name="connsiteX334" fmla="*/ 3623200 w 6858000"/>
                <a:gd name="connsiteY334" fmla="*/ 827097 h 835479"/>
                <a:gd name="connsiteX335" fmla="*/ 3683590 w 6858000"/>
                <a:gd name="connsiteY335" fmla="*/ 823669 h 835479"/>
                <a:gd name="connsiteX336" fmla="*/ 3732360 w 6858000"/>
                <a:gd name="connsiteY336" fmla="*/ 813953 h 835479"/>
                <a:gd name="connsiteX337" fmla="*/ 3749505 w 6858000"/>
                <a:gd name="connsiteY337" fmla="*/ 808236 h 835479"/>
                <a:gd name="connsiteX338" fmla="*/ 3885337 w 6858000"/>
                <a:gd name="connsiteY338" fmla="*/ 763659 h 835479"/>
                <a:gd name="connsiteX339" fmla="*/ 4030502 w 6858000"/>
                <a:gd name="connsiteY339" fmla="*/ 728034 h 835479"/>
                <a:gd name="connsiteX340" fmla="*/ 4124613 w 6858000"/>
                <a:gd name="connsiteY340" fmla="*/ 750515 h 835479"/>
                <a:gd name="connsiteX341" fmla="*/ 4159666 w 6858000"/>
                <a:gd name="connsiteY341" fmla="*/ 750133 h 835479"/>
                <a:gd name="connsiteX342" fmla="*/ 4320836 w 6858000"/>
                <a:gd name="connsiteY342" fmla="*/ 755277 h 835479"/>
                <a:gd name="connsiteX343" fmla="*/ 4349221 w 6858000"/>
                <a:gd name="connsiteY343" fmla="*/ 760801 h 835479"/>
                <a:gd name="connsiteX344" fmla="*/ 4502578 w 6858000"/>
                <a:gd name="connsiteY344" fmla="*/ 738130 h 835479"/>
                <a:gd name="connsiteX345" fmla="*/ 4558206 w 6858000"/>
                <a:gd name="connsiteY345" fmla="*/ 734320 h 835479"/>
                <a:gd name="connsiteX346" fmla="*/ 4609451 w 6858000"/>
                <a:gd name="connsiteY346" fmla="*/ 728034 h 835479"/>
                <a:gd name="connsiteX347" fmla="*/ 4681082 w 6858000"/>
                <a:gd name="connsiteY347" fmla="*/ 726510 h 835479"/>
                <a:gd name="connsiteX348" fmla="*/ 4755380 w 6858000"/>
                <a:gd name="connsiteY348" fmla="*/ 729368 h 835479"/>
                <a:gd name="connsiteX349" fmla="*/ 4838249 w 6858000"/>
                <a:gd name="connsiteY349" fmla="*/ 728796 h 835479"/>
                <a:gd name="connsiteX350" fmla="*/ 4871018 w 6858000"/>
                <a:gd name="connsiteY350" fmla="*/ 723844 h 835479"/>
                <a:gd name="connsiteX351" fmla="*/ 4959601 w 6858000"/>
                <a:gd name="connsiteY351" fmla="*/ 727272 h 835479"/>
                <a:gd name="connsiteX352" fmla="*/ 5006085 w 6858000"/>
                <a:gd name="connsiteY352" fmla="*/ 721558 h 835479"/>
                <a:gd name="connsiteX353" fmla="*/ 5082669 w 6858000"/>
                <a:gd name="connsiteY353" fmla="*/ 720414 h 835479"/>
                <a:gd name="connsiteX354" fmla="*/ 5107626 w 6858000"/>
                <a:gd name="connsiteY354" fmla="*/ 719079 h 835479"/>
                <a:gd name="connsiteX355" fmla="*/ 5129915 w 6858000"/>
                <a:gd name="connsiteY355" fmla="*/ 718317 h 835479"/>
                <a:gd name="connsiteX356" fmla="*/ 5206307 w 6858000"/>
                <a:gd name="connsiteY356" fmla="*/ 733940 h 835479"/>
                <a:gd name="connsiteX357" fmla="*/ 5274128 w 6858000"/>
                <a:gd name="connsiteY357" fmla="*/ 734892 h 835479"/>
                <a:gd name="connsiteX358" fmla="*/ 5393004 w 6858000"/>
                <a:gd name="connsiteY358" fmla="*/ 747466 h 835479"/>
                <a:gd name="connsiteX359" fmla="*/ 5419294 w 6858000"/>
                <a:gd name="connsiteY359" fmla="*/ 743084 h 835479"/>
                <a:gd name="connsiteX360" fmla="*/ 5501593 w 6858000"/>
                <a:gd name="connsiteY360" fmla="*/ 741370 h 835479"/>
                <a:gd name="connsiteX361" fmla="*/ 5548459 w 6858000"/>
                <a:gd name="connsiteY361" fmla="*/ 740036 h 835479"/>
                <a:gd name="connsiteX362" fmla="*/ 5606371 w 6858000"/>
                <a:gd name="connsiteY362" fmla="*/ 749180 h 835479"/>
                <a:gd name="connsiteX363" fmla="*/ 5706958 w 6858000"/>
                <a:gd name="connsiteY363" fmla="*/ 768611 h 835479"/>
                <a:gd name="connsiteX364" fmla="*/ 5733439 w 6858000"/>
                <a:gd name="connsiteY364" fmla="*/ 771659 h 835479"/>
                <a:gd name="connsiteX365" fmla="*/ 5781829 w 6858000"/>
                <a:gd name="connsiteY365" fmla="*/ 780996 h 835479"/>
                <a:gd name="connsiteX366" fmla="*/ 5790591 w 6858000"/>
                <a:gd name="connsiteY366" fmla="*/ 782710 h 835479"/>
                <a:gd name="connsiteX367" fmla="*/ 5864317 w 6858000"/>
                <a:gd name="connsiteY367" fmla="*/ 806332 h 835479"/>
                <a:gd name="connsiteX368" fmla="*/ 5902609 w 6858000"/>
                <a:gd name="connsiteY368" fmla="*/ 808236 h 835479"/>
                <a:gd name="connsiteX369" fmla="*/ 6012722 w 6858000"/>
                <a:gd name="connsiteY369" fmla="*/ 808428 h 835479"/>
                <a:gd name="connsiteX370" fmla="*/ 6059396 w 6858000"/>
                <a:gd name="connsiteY370" fmla="*/ 804808 h 835479"/>
                <a:gd name="connsiteX371" fmla="*/ 6171604 w 6858000"/>
                <a:gd name="connsiteY371" fmla="*/ 790902 h 835479"/>
                <a:gd name="connsiteX372" fmla="*/ 6242092 w 6858000"/>
                <a:gd name="connsiteY372" fmla="*/ 784044 h 835479"/>
                <a:gd name="connsiteX373" fmla="*/ 6323057 w 6858000"/>
                <a:gd name="connsiteY373" fmla="*/ 773183 h 835479"/>
                <a:gd name="connsiteX374" fmla="*/ 6415832 w 6858000"/>
                <a:gd name="connsiteY374" fmla="*/ 766325 h 835479"/>
                <a:gd name="connsiteX375" fmla="*/ 6584811 w 6858000"/>
                <a:gd name="connsiteY375" fmla="*/ 745560 h 835479"/>
                <a:gd name="connsiteX376" fmla="*/ 6748457 w 6858000"/>
                <a:gd name="connsiteY376" fmla="*/ 724034 h 835479"/>
                <a:gd name="connsiteX377" fmla="*/ 6815515 w 6858000"/>
                <a:gd name="connsiteY377" fmla="*/ 704983 h 835479"/>
                <a:gd name="connsiteX378" fmla="*/ 6858000 w 6858000"/>
                <a:gd name="connsiteY378" fmla="*/ 695283 h 835479"/>
                <a:gd name="connsiteX379" fmla="*/ 6858000 w 6858000"/>
                <a:gd name="connsiteY379" fmla="*/ 456 h 835479"/>
                <a:gd name="connsiteX380" fmla="*/ 1687322 w 6858000"/>
                <a:gd name="connsiteY380" fmla="*/ 456 h 835479"/>
                <a:gd name="connsiteX381" fmla="*/ 1697753 w 6858000"/>
                <a:gd name="connsiteY381" fmla="*/ 10970 h 835479"/>
                <a:gd name="connsiteX382" fmla="*/ 1733188 w 6858000"/>
                <a:gd name="connsiteY382" fmla="*/ 33639 h 835479"/>
                <a:gd name="connsiteX383" fmla="*/ 1833775 w 6858000"/>
                <a:gd name="connsiteY383" fmla="*/ 75360 h 835479"/>
                <a:gd name="connsiteX384" fmla="*/ 1842158 w 6858000"/>
                <a:gd name="connsiteY384" fmla="*/ 82981 h 835479"/>
                <a:gd name="connsiteX385" fmla="*/ 1916454 w 6858000"/>
                <a:gd name="connsiteY385" fmla="*/ 173472 h 835479"/>
                <a:gd name="connsiteX386" fmla="*/ 1933219 w 6858000"/>
                <a:gd name="connsiteY386" fmla="*/ 188902 h 835479"/>
                <a:gd name="connsiteX387" fmla="*/ 1953413 w 6858000"/>
                <a:gd name="connsiteY387" fmla="*/ 212907 h 835479"/>
                <a:gd name="connsiteX388" fmla="*/ 2016469 w 6858000"/>
                <a:gd name="connsiteY388" fmla="*/ 259390 h 835479"/>
                <a:gd name="connsiteX389" fmla="*/ 2094578 w 6858000"/>
                <a:gd name="connsiteY389" fmla="*/ 274249 h 835479"/>
                <a:gd name="connsiteX390" fmla="*/ 2188879 w 6858000"/>
                <a:gd name="connsiteY390" fmla="*/ 296920 h 835479"/>
                <a:gd name="connsiteX391" fmla="*/ 2228314 w 6858000"/>
                <a:gd name="connsiteY391" fmla="*/ 312160 h 835479"/>
                <a:gd name="connsiteX392" fmla="*/ 2334044 w 6858000"/>
                <a:gd name="connsiteY392" fmla="*/ 341117 h 835479"/>
                <a:gd name="connsiteX393" fmla="*/ 2409485 w 6858000"/>
                <a:gd name="connsiteY393" fmla="*/ 365502 h 835479"/>
                <a:gd name="connsiteX394" fmla="*/ 2409487 w 6858000"/>
                <a:gd name="connsiteY394" fmla="*/ 365504 h 835479"/>
                <a:gd name="connsiteX395" fmla="*/ 2463015 w 6858000"/>
                <a:gd name="connsiteY395" fmla="*/ 388434 h 835479"/>
                <a:gd name="connsiteX396" fmla="*/ 2463017 w 6858000"/>
                <a:gd name="connsiteY396" fmla="*/ 388434 h 835479"/>
                <a:gd name="connsiteX397" fmla="*/ 2518262 w 6858000"/>
                <a:gd name="connsiteY397" fmla="*/ 379792 h 835479"/>
                <a:gd name="connsiteX398" fmla="*/ 2518263 w 6858000"/>
                <a:gd name="connsiteY398" fmla="*/ 379791 h 835479"/>
                <a:gd name="connsiteX399" fmla="*/ 2545005 w 6858000"/>
                <a:gd name="connsiteY399" fmla="*/ 376147 h 835479"/>
                <a:gd name="connsiteX400" fmla="*/ 2545006 w 6858000"/>
                <a:gd name="connsiteY400" fmla="*/ 376147 h 835479"/>
                <a:gd name="connsiteX401" fmla="*/ 2571034 w 6858000"/>
                <a:gd name="connsiteY401" fmla="*/ 380361 h 835479"/>
                <a:gd name="connsiteX402" fmla="*/ 2668001 w 6858000"/>
                <a:gd name="connsiteY402" fmla="*/ 453514 h 835479"/>
                <a:gd name="connsiteX403" fmla="*/ 2745348 w 6858000"/>
                <a:gd name="connsiteY403" fmla="*/ 501904 h 835479"/>
                <a:gd name="connsiteX404" fmla="*/ 2745351 w 6858000"/>
                <a:gd name="connsiteY404" fmla="*/ 501906 h 835479"/>
                <a:gd name="connsiteX405" fmla="*/ 2778005 w 6858000"/>
                <a:gd name="connsiteY405" fmla="*/ 507825 h 835479"/>
                <a:gd name="connsiteX406" fmla="*/ 2785439 w 6858000"/>
                <a:gd name="connsiteY406" fmla="*/ 507405 h 835479"/>
                <a:gd name="connsiteX407" fmla="*/ 2811779 w 6858000"/>
                <a:gd name="connsiteY407" fmla="*/ 497326 h 835479"/>
                <a:gd name="connsiteX408" fmla="*/ 2811786 w 6858000"/>
                <a:gd name="connsiteY408" fmla="*/ 497322 h 835479"/>
                <a:gd name="connsiteX409" fmla="*/ 2811786 w 6858000"/>
                <a:gd name="connsiteY409" fmla="*/ 497323 h 835479"/>
                <a:gd name="connsiteX410" fmla="*/ 2811779 w 6858000"/>
                <a:gd name="connsiteY410" fmla="*/ 497326 h 835479"/>
                <a:gd name="connsiteX411" fmla="*/ 2793022 w 6858000"/>
                <a:gd name="connsiteY411" fmla="*/ 506976 h 835479"/>
                <a:gd name="connsiteX412" fmla="*/ 2785439 w 6858000"/>
                <a:gd name="connsiteY412" fmla="*/ 507405 h 835479"/>
                <a:gd name="connsiteX413" fmla="*/ 2782304 w 6858000"/>
                <a:gd name="connsiteY413" fmla="*/ 508605 h 835479"/>
                <a:gd name="connsiteX414" fmla="*/ 2778005 w 6858000"/>
                <a:gd name="connsiteY414" fmla="*/ 507825 h 835479"/>
                <a:gd name="connsiteX415" fmla="*/ 2770757 w 6858000"/>
                <a:gd name="connsiteY415" fmla="*/ 508235 h 835479"/>
                <a:gd name="connsiteX416" fmla="*/ 2745351 w 6858000"/>
                <a:gd name="connsiteY416" fmla="*/ 501906 h 835479"/>
                <a:gd name="connsiteX417" fmla="*/ 2745347 w 6858000"/>
                <a:gd name="connsiteY417" fmla="*/ 501904 h 835479"/>
                <a:gd name="connsiteX418" fmla="*/ 2668000 w 6858000"/>
                <a:gd name="connsiteY418" fmla="*/ 453514 h 835479"/>
                <a:gd name="connsiteX419" fmla="*/ 2571033 w 6858000"/>
                <a:gd name="connsiteY419" fmla="*/ 380361 h 835479"/>
                <a:gd name="connsiteX420" fmla="*/ 2545006 w 6858000"/>
                <a:gd name="connsiteY420" fmla="*/ 376147 h 835479"/>
                <a:gd name="connsiteX421" fmla="*/ 2518264 w 6858000"/>
                <a:gd name="connsiteY421" fmla="*/ 379791 h 835479"/>
                <a:gd name="connsiteX422" fmla="*/ 2518262 w 6858000"/>
                <a:gd name="connsiteY422" fmla="*/ 379792 h 835479"/>
                <a:gd name="connsiteX423" fmla="*/ 2490550 w 6858000"/>
                <a:gd name="connsiteY423" fmla="*/ 386372 h 835479"/>
                <a:gd name="connsiteX424" fmla="*/ 2463017 w 6858000"/>
                <a:gd name="connsiteY424" fmla="*/ 388434 h 835479"/>
                <a:gd name="connsiteX425" fmla="*/ 2463016 w 6858000"/>
                <a:gd name="connsiteY425" fmla="*/ 388434 h 835479"/>
                <a:gd name="connsiteX426" fmla="*/ 2463015 w 6858000"/>
                <a:gd name="connsiteY426" fmla="*/ 388434 h 835479"/>
                <a:gd name="connsiteX427" fmla="*/ 2435912 w 6858000"/>
                <a:gd name="connsiteY427" fmla="*/ 382603 h 835479"/>
                <a:gd name="connsiteX428" fmla="*/ 2409487 w 6858000"/>
                <a:gd name="connsiteY428" fmla="*/ 365504 h 835479"/>
                <a:gd name="connsiteX429" fmla="*/ 2409484 w 6858000"/>
                <a:gd name="connsiteY429" fmla="*/ 365502 h 835479"/>
                <a:gd name="connsiteX430" fmla="*/ 2334043 w 6858000"/>
                <a:gd name="connsiteY430" fmla="*/ 341117 h 835479"/>
                <a:gd name="connsiteX431" fmla="*/ 2228313 w 6858000"/>
                <a:gd name="connsiteY431" fmla="*/ 312160 h 835479"/>
                <a:gd name="connsiteX432" fmla="*/ 2188878 w 6858000"/>
                <a:gd name="connsiteY432" fmla="*/ 296920 h 835479"/>
                <a:gd name="connsiteX433" fmla="*/ 2094577 w 6858000"/>
                <a:gd name="connsiteY433" fmla="*/ 274249 h 835479"/>
                <a:gd name="connsiteX434" fmla="*/ 2016468 w 6858000"/>
                <a:gd name="connsiteY434" fmla="*/ 259390 h 835479"/>
                <a:gd name="connsiteX435" fmla="*/ 1953412 w 6858000"/>
                <a:gd name="connsiteY435" fmla="*/ 212907 h 835479"/>
                <a:gd name="connsiteX436" fmla="*/ 1933218 w 6858000"/>
                <a:gd name="connsiteY436" fmla="*/ 188902 h 835479"/>
                <a:gd name="connsiteX437" fmla="*/ 1916453 w 6858000"/>
                <a:gd name="connsiteY437" fmla="*/ 173472 h 835479"/>
                <a:gd name="connsiteX438" fmla="*/ 1842157 w 6858000"/>
                <a:gd name="connsiteY438" fmla="*/ 82981 h 835479"/>
                <a:gd name="connsiteX439" fmla="*/ 1833774 w 6858000"/>
                <a:gd name="connsiteY439" fmla="*/ 75360 h 835479"/>
                <a:gd name="connsiteX440" fmla="*/ 1733187 w 6858000"/>
                <a:gd name="connsiteY440" fmla="*/ 33639 h 835479"/>
                <a:gd name="connsiteX441" fmla="*/ 1697752 w 6858000"/>
                <a:gd name="connsiteY441" fmla="*/ 10971 h 835479"/>
                <a:gd name="connsiteX442" fmla="*/ 1687320 w 6858000"/>
                <a:gd name="connsiteY442" fmla="*/ 456 h 835479"/>
                <a:gd name="connsiteX443" fmla="*/ 916806 w 6858000"/>
                <a:gd name="connsiteY443" fmla="*/ 456 h 835479"/>
                <a:gd name="connsiteX444" fmla="*/ 927155 w 6858000"/>
                <a:gd name="connsiteY444" fmla="*/ 9636 h 835479"/>
                <a:gd name="connsiteX445" fmla="*/ 1097087 w 6858000"/>
                <a:gd name="connsiteY445" fmla="*/ 6016 h 835479"/>
                <a:gd name="connsiteX446" fmla="*/ 1123185 w 6858000"/>
                <a:gd name="connsiteY446" fmla="*/ 1634 h 835479"/>
                <a:gd name="connsiteX447" fmla="*/ 1184028 w 6858000"/>
                <a:gd name="connsiteY447" fmla="*/ 26353 h 835479"/>
                <a:gd name="connsiteX448" fmla="*/ 1123184 w 6858000"/>
                <a:gd name="connsiteY448" fmla="*/ 1635 h 835479"/>
                <a:gd name="connsiteX449" fmla="*/ 1097086 w 6858000"/>
                <a:gd name="connsiteY449" fmla="*/ 6017 h 835479"/>
                <a:gd name="connsiteX450" fmla="*/ 927154 w 6858000"/>
                <a:gd name="connsiteY450" fmla="*/ 9637 h 835479"/>
                <a:gd name="connsiteX451" fmla="*/ 916804 w 6858000"/>
                <a:gd name="connsiteY451" fmla="*/ 456 h 835479"/>
                <a:gd name="connsiteX452" fmla="*/ 578772 w 6858000"/>
                <a:gd name="connsiteY452" fmla="*/ 456 h 835479"/>
                <a:gd name="connsiteX453" fmla="*/ 556046 w 6858000"/>
                <a:gd name="connsiteY453" fmla="*/ 6589 h 835479"/>
                <a:gd name="connsiteX454" fmla="*/ 517850 w 6858000"/>
                <a:gd name="connsiteY454" fmla="*/ 15506 h 835479"/>
                <a:gd name="connsiteX455" fmla="*/ 556047 w 6858000"/>
                <a:gd name="connsiteY455" fmla="*/ 6588 h 835479"/>
                <a:gd name="connsiteX456" fmla="*/ 578770 w 6858000"/>
                <a:gd name="connsiteY456" fmla="*/ 456 h 835479"/>
                <a:gd name="connsiteX457" fmla="*/ 0 w 6858000"/>
                <a:gd name="connsiteY457" fmla="*/ 456 h 835479"/>
                <a:gd name="connsiteX458" fmla="*/ 0 w 6858000"/>
                <a:gd name="connsiteY458" fmla="*/ 20445 h 835479"/>
                <a:gd name="connsiteX459" fmla="*/ 0 w 6858000"/>
                <a:gd name="connsiteY459" fmla="*/ 29969 h 835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Lst>
              <a:rect l="l" t="t" r="r" b="b"/>
              <a:pathLst>
                <a:path w="6858000" h="835479">
                  <a:moveTo>
                    <a:pt x="6564619" y="468946"/>
                  </a:moveTo>
                  <a:lnTo>
                    <a:pt x="6564620" y="468946"/>
                  </a:lnTo>
                  <a:cubicBezTo>
                    <a:pt x="6575478" y="479233"/>
                    <a:pt x="6582146" y="485329"/>
                    <a:pt x="6588625" y="491425"/>
                  </a:cubicBezTo>
                  <a:lnTo>
                    <a:pt x="6625224" y="508047"/>
                  </a:lnTo>
                  <a:lnTo>
                    <a:pt x="6662539" y="500953"/>
                  </a:lnTo>
                  <a:lnTo>
                    <a:pt x="6662540" y="500952"/>
                  </a:lnTo>
                  <a:lnTo>
                    <a:pt x="6662543" y="500951"/>
                  </a:lnTo>
                  <a:lnTo>
                    <a:pt x="6683026" y="489501"/>
                  </a:lnTo>
                  <a:lnTo>
                    <a:pt x="6702975" y="486354"/>
                  </a:lnTo>
                  <a:lnTo>
                    <a:pt x="6702976" y="486354"/>
                  </a:lnTo>
                  <a:cubicBezTo>
                    <a:pt x="6716168" y="486759"/>
                    <a:pt x="6729218" y="491903"/>
                    <a:pt x="6742552" y="500190"/>
                  </a:cubicBezTo>
                  <a:lnTo>
                    <a:pt x="6742554" y="500191"/>
                  </a:lnTo>
                  <a:lnTo>
                    <a:pt x="6812061" y="519668"/>
                  </a:lnTo>
                  <a:lnTo>
                    <a:pt x="6776799" y="514894"/>
                  </a:lnTo>
                  <a:lnTo>
                    <a:pt x="6742554" y="500191"/>
                  </a:lnTo>
                  <a:lnTo>
                    <a:pt x="6742551" y="500190"/>
                  </a:lnTo>
                  <a:lnTo>
                    <a:pt x="6702975" y="486354"/>
                  </a:lnTo>
                  <a:lnTo>
                    <a:pt x="6662543" y="500951"/>
                  </a:lnTo>
                  <a:lnTo>
                    <a:pt x="6662541" y="500952"/>
                  </a:lnTo>
                  <a:lnTo>
                    <a:pt x="6662539" y="500953"/>
                  </a:lnTo>
                  <a:lnTo>
                    <a:pt x="6645551" y="508036"/>
                  </a:lnTo>
                  <a:lnTo>
                    <a:pt x="6625224" y="508047"/>
                  </a:lnTo>
                  <a:lnTo>
                    <a:pt x="6625223" y="508047"/>
                  </a:lnTo>
                  <a:cubicBezTo>
                    <a:pt x="6611340" y="505951"/>
                    <a:pt x="6597577" y="499903"/>
                    <a:pt x="6588624" y="491425"/>
                  </a:cubicBezTo>
                  <a:close/>
                  <a:moveTo>
                    <a:pt x="6438980" y="549267"/>
                  </a:moveTo>
                  <a:lnTo>
                    <a:pt x="6463839" y="529336"/>
                  </a:lnTo>
                  <a:lnTo>
                    <a:pt x="6463848" y="529334"/>
                  </a:lnTo>
                  <a:lnTo>
                    <a:pt x="6513011" y="515538"/>
                  </a:lnTo>
                  <a:lnTo>
                    <a:pt x="6546193" y="496733"/>
                  </a:lnTo>
                  <a:lnTo>
                    <a:pt x="6546194" y="496733"/>
                  </a:lnTo>
                  <a:lnTo>
                    <a:pt x="6521803" y="513071"/>
                  </a:lnTo>
                  <a:lnTo>
                    <a:pt x="6513011" y="515538"/>
                  </a:lnTo>
                  <a:lnTo>
                    <a:pt x="6508051" y="518349"/>
                  </a:lnTo>
                  <a:lnTo>
                    <a:pt x="6463848" y="529334"/>
                  </a:lnTo>
                  <a:lnTo>
                    <a:pt x="6463840" y="529336"/>
                  </a:lnTo>
                  <a:cubicBezTo>
                    <a:pt x="6451649" y="532288"/>
                    <a:pt x="6444076" y="539765"/>
                    <a:pt x="6438980" y="549267"/>
                  </a:cubicBezTo>
                  <a:close/>
                  <a:moveTo>
                    <a:pt x="6365203" y="635242"/>
                  </a:moveTo>
                  <a:lnTo>
                    <a:pt x="6387909" y="633959"/>
                  </a:lnTo>
                  <a:lnTo>
                    <a:pt x="6391548" y="632195"/>
                  </a:lnTo>
                  <a:lnTo>
                    <a:pt x="6407331" y="624541"/>
                  </a:lnTo>
                  <a:lnTo>
                    <a:pt x="6407332" y="624541"/>
                  </a:lnTo>
                  <a:lnTo>
                    <a:pt x="6391548" y="632195"/>
                  </a:lnTo>
                  <a:lnTo>
                    <a:pt x="6387909" y="633961"/>
                  </a:lnTo>
                  <a:close/>
                  <a:moveTo>
                    <a:pt x="4221390" y="396172"/>
                  </a:moveTo>
                  <a:lnTo>
                    <a:pt x="4221391" y="396172"/>
                  </a:lnTo>
                  <a:cubicBezTo>
                    <a:pt x="4232060" y="396934"/>
                    <a:pt x="4243872" y="397124"/>
                    <a:pt x="4253014" y="401888"/>
                  </a:cubicBezTo>
                  <a:cubicBezTo>
                    <a:pt x="4277401" y="414081"/>
                    <a:pt x="4300070" y="429701"/>
                    <a:pt x="4324645" y="441704"/>
                  </a:cubicBezTo>
                  <a:lnTo>
                    <a:pt x="4363890" y="450658"/>
                  </a:lnTo>
                  <a:lnTo>
                    <a:pt x="4482003" y="449896"/>
                  </a:lnTo>
                  <a:cubicBezTo>
                    <a:pt x="4546775" y="447228"/>
                    <a:pt x="4612499" y="446656"/>
                    <a:pt x="4659173" y="389886"/>
                  </a:cubicBezTo>
                  <a:cubicBezTo>
                    <a:pt x="4662985" y="385314"/>
                    <a:pt x="4671175" y="382646"/>
                    <a:pt x="4677654" y="381884"/>
                  </a:cubicBezTo>
                  <a:cubicBezTo>
                    <a:pt x="4707563" y="378265"/>
                    <a:pt x="4738234" y="377883"/>
                    <a:pt x="4767763" y="371977"/>
                  </a:cubicBezTo>
                  <a:cubicBezTo>
                    <a:pt x="4779574" y="369596"/>
                    <a:pt x="4790386" y="368787"/>
                    <a:pt x="4800482" y="370668"/>
                  </a:cubicBezTo>
                  <a:lnTo>
                    <a:pt x="4800483" y="370668"/>
                  </a:lnTo>
                  <a:cubicBezTo>
                    <a:pt x="4810580" y="372549"/>
                    <a:pt x="4819963" y="377122"/>
                    <a:pt x="4828916" y="385504"/>
                  </a:cubicBezTo>
                  <a:lnTo>
                    <a:pt x="4863342" y="407685"/>
                  </a:lnTo>
                  <a:lnTo>
                    <a:pt x="4889274" y="415214"/>
                  </a:lnTo>
                  <a:lnTo>
                    <a:pt x="4912167" y="413509"/>
                  </a:lnTo>
                  <a:cubicBezTo>
                    <a:pt x="4919977" y="411794"/>
                    <a:pt x="4927121" y="411437"/>
                    <a:pt x="4933803" y="412107"/>
                  </a:cubicBezTo>
                  <a:lnTo>
                    <a:pt x="4933804" y="412107"/>
                  </a:lnTo>
                  <a:lnTo>
                    <a:pt x="4952672" y="416866"/>
                  </a:lnTo>
                  <a:lnTo>
                    <a:pt x="4957452" y="419659"/>
                  </a:lnTo>
                  <a:lnTo>
                    <a:pt x="4961455" y="420937"/>
                  </a:lnTo>
                  <a:cubicBezTo>
                    <a:pt x="4970096" y="425448"/>
                    <a:pt x="4978393" y="431154"/>
                    <a:pt x="4987037" y="436941"/>
                  </a:cubicBezTo>
                  <a:cubicBezTo>
                    <a:pt x="5003801" y="448180"/>
                    <a:pt x="5022852" y="462278"/>
                    <a:pt x="5041521" y="463420"/>
                  </a:cubicBezTo>
                  <a:lnTo>
                    <a:pt x="5041527" y="463422"/>
                  </a:lnTo>
                  <a:lnTo>
                    <a:pt x="5064789" y="468043"/>
                  </a:lnTo>
                  <a:lnTo>
                    <a:pt x="5070584" y="470217"/>
                  </a:lnTo>
                  <a:lnTo>
                    <a:pt x="5072375" y="470636"/>
                  </a:lnTo>
                  <a:lnTo>
                    <a:pt x="5087443" y="476540"/>
                  </a:lnTo>
                  <a:lnTo>
                    <a:pt x="5133219" y="489567"/>
                  </a:lnTo>
                  <a:lnTo>
                    <a:pt x="5133224" y="489569"/>
                  </a:lnTo>
                  <a:lnTo>
                    <a:pt x="5166112" y="482853"/>
                  </a:lnTo>
                  <a:lnTo>
                    <a:pt x="5166113" y="482853"/>
                  </a:lnTo>
                  <a:cubicBezTo>
                    <a:pt x="5167637" y="482091"/>
                    <a:pt x="5169780" y="482663"/>
                    <a:pt x="5172090" y="483545"/>
                  </a:cubicBezTo>
                  <a:lnTo>
                    <a:pt x="5179067" y="486091"/>
                  </a:lnTo>
                  <a:lnTo>
                    <a:pt x="5229432" y="485925"/>
                  </a:lnTo>
                  <a:lnTo>
                    <a:pt x="5243613" y="478254"/>
                  </a:lnTo>
                  <a:lnTo>
                    <a:pt x="5272795" y="462468"/>
                  </a:lnTo>
                  <a:cubicBezTo>
                    <a:pt x="5285440" y="450823"/>
                    <a:pt x="5298594" y="443117"/>
                    <a:pt x="5312287" y="438565"/>
                  </a:cubicBezTo>
                  <a:lnTo>
                    <a:pt x="5321350" y="437509"/>
                  </a:lnTo>
                  <a:lnTo>
                    <a:pt x="5326162" y="435035"/>
                  </a:lnTo>
                  <a:lnTo>
                    <a:pt x="5355013" y="433589"/>
                  </a:lnTo>
                  <a:lnTo>
                    <a:pt x="5355014" y="433589"/>
                  </a:lnTo>
                  <a:cubicBezTo>
                    <a:pt x="5364882" y="434238"/>
                    <a:pt x="5375002" y="435941"/>
                    <a:pt x="5385384" y="438465"/>
                  </a:cubicBezTo>
                  <a:cubicBezTo>
                    <a:pt x="5398721" y="441704"/>
                    <a:pt x="5412057" y="443990"/>
                    <a:pt x="5425582" y="446656"/>
                  </a:cubicBezTo>
                  <a:cubicBezTo>
                    <a:pt x="5443870" y="450466"/>
                    <a:pt x="5462351" y="454468"/>
                    <a:pt x="5480637" y="458278"/>
                  </a:cubicBezTo>
                  <a:lnTo>
                    <a:pt x="5507667" y="462803"/>
                  </a:lnTo>
                  <a:lnTo>
                    <a:pt x="5531691" y="452184"/>
                  </a:lnTo>
                  <a:lnTo>
                    <a:pt x="5531692" y="452183"/>
                  </a:lnTo>
                  <a:cubicBezTo>
                    <a:pt x="5537599" y="445133"/>
                    <a:pt x="5542648" y="441941"/>
                    <a:pt x="5547577" y="442037"/>
                  </a:cubicBezTo>
                  <a:lnTo>
                    <a:pt x="5547578" y="442037"/>
                  </a:lnTo>
                  <a:cubicBezTo>
                    <a:pt x="5552507" y="442132"/>
                    <a:pt x="5557317" y="445514"/>
                    <a:pt x="5562746" y="451610"/>
                  </a:cubicBezTo>
                  <a:cubicBezTo>
                    <a:pt x="5600467" y="494284"/>
                    <a:pt x="5646189" y="520954"/>
                    <a:pt x="5704483" y="522858"/>
                  </a:cubicBezTo>
                  <a:cubicBezTo>
                    <a:pt x="5716485" y="523241"/>
                    <a:pt x="5728678" y="525906"/>
                    <a:pt x="5740488" y="528765"/>
                  </a:cubicBezTo>
                  <a:cubicBezTo>
                    <a:pt x="5747728" y="530479"/>
                    <a:pt x="5756493" y="532385"/>
                    <a:pt x="5760873" y="537529"/>
                  </a:cubicBezTo>
                  <a:cubicBezTo>
                    <a:pt x="5794974" y="576772"/>
                    <a:pt x="5837457" y="604015"/>
                    <a:pt x="5883751" y="625924"/>
                  </a:cubicBezTo>
                  <a:lnTo>
                    <a:pt x="5883755" y="625926"/>
                  </a:lnTo>
                  <a:lnTo>
                    <a:pt x="5935945" y="643829"/>
                  </a:lnTo>
                  <a:lnTo>
                    <a:pt x="5935949" y="643830"/>
                  </a:lnTo>
                  <a:lnTo>
                    <a:pt x="5993289" y="640211"/>
                  </a:lnTo>
                  <a:lnTo>
                    <a:pt x="5993290" y="640210"/>
                  </a:lnTo>
                  <a:cubicBezTo>
                    <a:pt x="6004530" y="639068"/>
                    <a:pt x="6017484" y="639259"/>
                    <a:pt x="6026439" y="633735"/>
                  </a:cubicBezTo>
                  <a:cubicBezTo>
                    <a:pt x="6054824" y="616397"/>
                    <a:pt x="6082257" y="597729"/>
                    <a:pt x="6108737" y="577534"/>
                  </a:cubicBezTo>
                  <a:cubicBezTo>
                    <a:pt x="6120073" y="568866"/>
                    <a:pt x="6126883" y="563913"/>
                    <a:pt x="6133313" y="563843"/>
                  </a:cubicBezTo>
                  <a:lnTo>
                    <a:pt x="6133314" y="563843"/>
                  </a:lnTo>
                  <a:lnTo>
                    <a:pt x="6143189" y="567542"/>
                  </a:lnTo>
                  <a:lnTo>
                    <a:pt x="6155599" y="579438"/>
                  </a:lnTo>
                  <a:lnTo>
                    <a:pt x="6155602" y="579440"/>
                  </a:lnTo>
                  <a:cubicBezTo>
                    <a:pt x="6175797" y="601729"/>
                    <a:pt x="6200944" y="613349"/>
                    <a:pt x="6228756" y="618111"/>
                  </a:cubicBezTo>
                  <a:lnTo>
                    <a:pt x="6361539" y="635448"/>
                  </a:lnTo>
                  <a:lnTo>
                    <a:pt x="6361538" y="635448"/>
                  </a:lnTo>
                  <a:cubicBezTo>
                    <a:pt x="6317150" y="631828"/>
                    <a:pt x="6272763" y="625542"/>
                    <a:pt x="6228755" y="618111"/>
                  </a:cubicBezTo>
                  <a:cubicBezTo>
                    <a:pt x="6200943" y="613349"/>
                    <a:pt x="6175796" y="601729"/>
                    <a:pt x="6155601" y="579440"/>
                  </a:cubicBezTo>
                  <a:lnTo>
                    <a:pt x="6155599" y="579438"/>
                  </a:lnTo>
                  <a:lnTo>
                    <a:pt x="6133314" y="563843"/>
                  </a:lnTo>
                  <a:lnTo>
                    <a:pt x="6108738" y="577534"/>
                  </a:lnTo>
                  <a:cubicBezTo>
                    <a:pt x="6082258" y="597729"/>
                    <a:pt x="6054825" y="616397"/>
                    <a:pt x="6026440" y="633735"/>
                  </a:cubicBezTo>
                  <a:cubicBezTo>
                    <a:pt x="6017485" y="639259"/>
                    <a:pt x="6004531" y="639068"/>
                    <a:pt x="5993291" y="640210"/>
                  </a:cubicBezTo>
                  <a:lnTo>
                    <a:pt x="5993289" y="640211"/>
                  </a:lnTo>
                  <a:lnTo>
                    <a:pt x="5964476" y="643664"/>
                  </a:lnTo>
                  <a:lnTo>
                    <a:pt x="5935949" y="643830"/>
                  </a:lnTo>
                  <a:lnTo>
                    <a:pt x="5935948" y="643830"/>
                  </a:lnTo>
                  <a:lnTo>
                    <a:pt x="5935945" y="643829"/>
                  </a:lnTo>
                  <a:lnTo>
                    <a:pt x="5909350" y="636949"/>
                  </a:lnTo>
                  <a:lnTo>
                    <a:pt x="5883755" y="625926"/>
                  </a:lnTo>
                  <a:lnTo>
                    <a:pt x="5883750" y="625924"/>
                  </a:lnTo>
                  <a:cubicBezTo>
                    <a:pt x="5837456" y="604015"/>
                    <a:pt x="5794973" y="576772"/>
                    <a:pt x="5760872" y="537529"/>
                  </a:cubicBezTo>
                  <a:cubicBezTo>
                    <a:pt x="5756492" y="532385"/>
                    <a:pt x="5747727" y="530479"/>
                    <a:pt x="5740487" y="528765"/>
                  </a:cubicBezTo>
                  <a:cubicBezTo>
                    <a:pt x="5728677" y="525906"/>
                    <a:pt x="5716484" y="523241"/>
                    <a:pt x="5704482" y="522858"/>
                  </a:cubicBezTo>
                  <a:cubicBezTo>
                    <a:pt x="5646188" y="520954"/>
                    <a:pt x="5600466" y="494284"/>
                    <a:pt x="5562745" y="451610"/>
                  </a:cubicBezTo>
                  <a:lnTo>
                    <a:pt x="5547577" y="442037"/>
                  </a:lnTo>
                  <a:lnTo>
                    <a:pt x="5531693" y="452183"/>
                  </a:lnTo>
                  <a:lnTo>
                    <a:pt x="5531691" y="452184"/>
                  </a:lnTo>
                  <a:lnTo>
                    <a:pt x="5520421" y="460582"/>
                  </a:lnTo>
                  <a:lnTo>
                    <a:pt x="5507667" y="462803"/>
                  </a:lnTo>
                  <a:lnTo>
                    <a:pt x="5507666" y="462803"/>
                  </a:lnTo>
                  <a:cubicBezTo>
                    <a:pt x="5498831" y="462755"/>
                    <a:pt x="5489496" y="460183"/>
                    <a:pt x="5480636" y="458278"/>
                  </a:cubicBezTo>
                  <a:cubicBezTo>
                    <a:pt x="5462350" y="454468"/>
                    <a:pt x="5443869" y="450466"/>
                    <a:pt x="5425581" y="446656"/>
                  </a:cubicBezTo>
                  <a:cubicBezTo>
                    <a:pt x="5412056" y="443990"/>
                    <a:pt x="5398720" y="441704"/>
                    <a:pt x="5385383" y="438465"/>
                  </a:cubicBezTo>
                  <a:lnTo>
                    <a:pt x="5355013" y="433589"/>
                  </a:lnTo>
                  <a:lnTo>
                    <a:pt x="5321350" y="437509"/>
                  </a:lnTo>
                  <a:lnTo>
                    <a:pt x="5272796" y="462468"/>
                  </a:lnTo>
                  <a:lnTo>
                    <a:pt x="5243613" y="478254"/>
                  </a:lnTo>
                  <a:lnTo>
                    <a:pt x="5229433" y="485925"/>
                  </a:lnTo>
                  <a:cubicBezTo>
                    <a:pt x="5213597" y="489759"/>
                    <a:pt x="5196594" y="489711"/>
                    <a:pt x="5179067" y="486091"/>
                  </a:cubicBezTo>
                  <a:lnTo>
                    <a:pt x="5179066" y="486091"/>
                  </a:lnTo>
                  <a:cubicBezTo>
                    <a:pt x="5176875" y="485615"/>
                    <a:pt x="5174399" y="484425"/>
                    <a:pt x="5172089" y="483545"/>
                  </a:cubicBezTo>
                  <a:lnTo>
                    <a:pt x="5166113" y="482853"/>
                  </a:lnTo>
                  <a:lnTo>
                    <a:pt x="5133224" y="489569"/>
                  </a:lnTo>
                  <a:lnTo>
                    <a:pt x="5133223" y="489569"/>
                  </a:lnTo>
                  <a:lnTo>
                    <a:pt x="5133219" y="489567"/>
                  </a:lnTo>
                  <a:lnTo>
                    <a:pt x="5102460" y="482424"/>
                  </a:lnTo>
                  <a:lnTo>
                    <a:pt x="5087443" y="476540"/>
                  </a:lnTo>
                  <a:lnTo>
                    <a:pt x="5087422" y="476534"/>
                  </a:lnTo>
                  <a:lnTo>
                    <a:pt x="5070584" y="470217"/>
                  </a:lnTo>
                  <a:lnTo>
                    <a:pt x="5041527" y="463422"/>
                  </a:lnTo>
                  <a:lnTo>
                    <a:pt x="5041520" y="463420"/>
                  </a:lnTo>
                  <a:cubicBezTo>
                    <a:pt x="5022851" y="462278"/>
                    <a:pt x="5003800" y="448180"/>
                    <a:pt x="4987036" y="436941"/>
                  </a:cubicBezTo>
                  <a:lnTo>
                    <a:pt x="4957452" y="419659"/>
                  </a:lnTo>
                  <a:lnTo>
                    <a:pt x="4933804" y="412107"/>
                  </a:lnTo>
                  <a:lnTo>
                    <a:pt x="4912168" y="413509"/>
                  </a:lnTo>
                  <a:cubicBezTo>
                    <a:pt x="4904357" y="415271"/>
                    <a:pt x="4896713" y="415783"/>
                    <a:pt x="4889275" y="415214"/>
                  </a:cubicBezTo>
                  <a:lnTo>
                    <a:pt x="4889274" y="415214"/>
                  </a:lnTo>
                  <a:lnTo>
                    <a:pt x="4867613" y="410436"/>
                  </a:lnTo>
                  <a:lnTo>
                    <a:pt x="4863342" y="407685"/>
                  </a:lnTo>
                  <a:lnTo>
                    <a:pt x="4857316" y="405935"/>
                  </a:lnTo>
                  <a:cubicBezTo>
                    <a:pt x="4847213" y="400792"/>
                    <a:pt x="4837702" y="393791"/>
                    <a:pt x="4828915" y="385504"/>
                  </a:cubicBezTo>
                  <a:lnTo>
                    <a:pt x="4800482" y="370668"/>
                  </a:lnTo>
                  <a:lnTo>
                    <a:pt x="4767764" y="371977"/>
                  </a:lnTo>
                  <a:cubicBezTo>
                    <a:pt x="4738235" y="377883"/>
                    <a:pt x="4707564" y="378265"/>
                    <a:pt x="4677655" y="381884"/>
                  </a:cubicBezTo>
                  <a:cubicBezTo>
                    <a:pt x="4671176" y="382646"/>
                    <a:pt x="4662986" y="385314"/>
                    <a:pt x="4659174" y="389886"/>
                  </a:cubicBezTo>
                  <a:cubicBezTo>
                    <a:pt x="4612500" y="446656"/>
                    <a:pt x="4546776" y="447228"/>
                    <a:pt x="4482004" y="449896"/>
                  </a:cubicBezTo>
                  <a:cubicBezTo>
                    <a:pt x="4442761" y="451610"/>
                    <a:pt x="4403325" y="451610"/>
                    <a:pt x="4363890" y="450658"/>
                  </a:cubicBezTo>
                  <a:lnTo>
                    <a:pt x="4363889" y="450658"/>
                  </a:lnTo>
                  <a:cubicBezTo>
                    <a:pt x="4350553" y="450466"/>
                    <a:pt x="4336456" y="447418"/>
                    <a:pt x="4324644" y="441704"/>
                  </a:cubicBezTo>
                  <a:cubicBezTo>
                    <a:pt x="4300069" y="429701"/>
                    <a:pt x="4277400" y="414081"/>
                    <a:pt x="4253013" y="401888"/>
                  </a:cubicBezTo>
                  <a:close/>
                  <a:moveTo>
                    <a:pt x="4165382" y="392362"/>
                  </a:moveTo>
                  <a:lnTo>
                    <a:pt x="4165383" y="392362"/>
                  </a:lnTo>
                  <a:lnTo>
                    <a:pt x="4192387" y="396267"/>
                  </a:lnTo>
                  <a:lnTo>
                    <a:pt x="4192386" y="396267"/>
                  </a:lnTo>
                  <a:cubicBezTo>
                    <a:pt x="4182766" y="396363"/>
                    <a:pt x="4173479" y="395791"/>
                    <a:pt x="4165382" y="392362"/>
                  </a:cubicBezTo>
                  <a:close/>
                  <a:moveTo>
                    <a:pt x="3885337" y="379980"/>
                  </a:moveTo>
                  <a:lnTo>
                    <a:pt x="3885338" y="379980"/>
                  </a:lnTo>
                  <a:lnTo>
                    <a:pt x="3885341" y="379982"/>
                  </a:lnTo>
                  <a:lnTo>
                    <a:pt x="3962157" y="411865"/>
                  </a:lnTo>
                  <a:lnTo>
                    <a:pt x="3962159" y="411865"/>
                  </a:lnTo>
                  <a:lnTo>
                    <a:pt x="4043837" y="396173"/>
                  </a:lnTo>
                  <a:lnTo>
                    <a:pt x="4043838" y="396172"/>
                  </a:lnTo>
                  <a:cubicBezTo>
                    <a:pt x="4063841" y="387409"/>
                    <a:pt x="4083701" y="382027"/>
                    <a:pt x="4103824" y="381051"/>
                  </a:cubicBezTo>
                  <a:lnTo>
                    <a:pt x="4103825" y="381051"/>
                  </a:lnTo>
                  <a:lnTo>
                    <a:pt x="4134255" y="383018"/>
                  </a:lnTo>
                  <a:lnTo>
                    <a:pt x="4165381" y="392362"/>
                  </a:lnTo>
                  <a:lnTo>
                    <a:pt x="4103825" y="381051"/>
                  </a:lnTo>
                  <a:lnTo>
                    <a:pt x="4043839" y="396172"/>
                  </a:lnTo>
                  <a:lnTo>
                    <a:pt x="4043837" y="396173"/>
                  </a:lnTo>
                  <a:lnTo>
                    <a:pt x="4002409" y="409475"/>
                  </a:lnTo>
                  <a:lnTo>
                    <a:pt x="3962159" y="411865"/>
                  </a:lnTo>
                  <a:lnTo>
                    <a:pt x="3962158" y="411865"/>
                  </a:lnTo>
                  <a:lnTo>
                    <a:pt x="3962157" y="411865"/>
                  </a:lnTo>
                  <a:lnTo>
                    <a:pt x="3923124" y="402361"/>
                  </a:lnTo>
                  <a:lnTo>
                    <a:pt x="3885341" y="379982"/>
                  </a:lnTo>
                  <a:close/>
                  <a:moveTo>
                    <a:pt x="3669899" y="394577"/>
                  </a:moveTo>
                  <a:lnTo>
                    <a:pt x="3680163" y="397173"/>
                  </a:lnTo>
                  <a:lnTo>
                    <a:pt x="3734836" y="393125"/>
                  </a:lnTo>
                  <a:lnTo>
                    <a:pt x="3734837" y="393125"/>
                  </a:lnTo>
                  <a:cubicBezTo>
                    <a:pt x="3741315" y="392173"/>
                    <a:pt x="3749125" y="390839"/>
                    <a:pt x="3754652" y="393507"/>
                  </a:cubicBezTo>
                  <a:lnTo>
                    <a:pt x="3789775" y="399864"/>
                  </a:lnTo>
                  <a:lnTo>
                    <a:pt x="3822471" y="384932"/>
                  </a:lnTo>
                  <a:cubicBezTo>
                    <a:pt x="3831901" y="377884"/>
                    <a:pt x="3842045" y="372264"/>
                    <a:pt x="3852618" y="370597"/>
                  </a:cubicBezTo>
                  <a:lnTo>
                    <a:pt x="3852619" y="370597"/>
                  </a:lnTo>
                  <a:lnTo>
                    <a:pt x="3868763" y="371377"/>
                  </a:lnTo>
                  <a:lnTo>
                    <a:pt x="3885336" y="379980"/>
                  </a:lnTo>
                  <a:lnTo>
                    <a:pt x="3852619" y="370597"/>
                  </a:lnTo>
                  <a:lnTo>
                    <a:pt x="3822472" y="384932"/>
                  </a:lnTo>
                  <a:cubicBezTo>
                    <a:pt x="3811613" y="393124"/>
                    <a:pt x="3800896" y="398269"/>
                    <a:pt x="3789776" y="399864"/>
                  </a:cubicBezTo>
                  <a:lnTo>
                    <a:pt x="3789775" y="399864"/>
                  </a:lnTo>
                  <a:cubicBezTo>
                    <a:pt x="3778654" y="401460"/>
                    <a:pt x="3767129" y="399507"/>
                    <a:pt x="3754651" y="393507"/>
                  </a:cubicBezTo>
                  <a:lnTo>
                    <a:pt x="3734837" y="393125"/>
                  </a:lnTo>
                  <a:lnTo>
                    <a:pt x="3680163" y="397173"/>
                  </a:lnTo>
                  <a:lnTo>
                    <a:pt x="3680162" y="397173"/>
                  </a:lnTo>
                  <a:close/>
                  <a:moveTo>
                    <a:pt x="2836171" y="465063"/>
                  </a:moveTo>
                  <a:lnTo>
                    <a:pt x="2848792" y="456372"/>
                  </a:lnTo>
                  <a:cubicBezTo>
                    <a:pt x="2865009" y="451372"/>
                    <a:pt x="2881306" y="445515"/>
                    <a:pt x="2897784" y="440769"/>
                  </a:cubicBezTo>
                  <a:lnTo>
                    <a:pt x="2903549" y="439740"/>
                  </a:lnTo>
                  <a:lnTo>
                    <a:pt x="2914327" y="436466"/>
                  </a:lnTo>
                  <a:lnTo>
                    <a:pt x="2947858" y="431835"/>
                  </a:lnTo>
                  <a:lnTo>
                    <a:pt x="2947861" y="431834"/>
                  </a:lnTo>
                  <a:lnTo>
                    <a:pt x="2947862" y="431834"/>
                  </a:lnTo>
                  <a:cubicBezTo>
                    <a:pt x="2959156" y="431465"/>
                    <a:pt x="2970575" y="432465"/>
                    <a:pt x="2982148" y="435418"/>
                  </a:cubicBezTo>
                  <a:lnTo>
                    <a:pt x="3077401" y="447111"/>
                  </a:lnTo>
                  <a:lnTo>
                    <a:pt x="3172653" y="434656"/>
                  </a:lnTo>
                  <a:cubicBezTo>
                    <a:pt x="3276479" y="408747"/>
                    <a:pt x="3380304" y="381315"/>
                    <a:pt x="3489466" y="387029"/>
                  </a:cubicBezTo>
                  <a:cubicBezTo>
                    <a:pt x="3507562" y="387981"/>
                    <a:pt x="3529089" y="376360"/>
                    <a:pt x="3544712" y="364930"/>
                  </a:cubicBezTo>
                  <a:cubicBezTo>
                    <a:pt x="3559667" y="354072"/>
                    <a:pt x="3566811" y="348213"/>
                    <a:pt x="3574407" y="347308"/>
                  </a:cubicBezTo>
                  <a:lnTo>
                    <a:pt x="3574408" y="347308"/>
                  </a:lnTo>
                  <a:cubicBezTo>
                    <a:pt x="3582004" y="346403"/>
                    <a:pt x="3590053" y="350452"/>
                    <a:pt x="3606817" y="359406"/>
                  </a:cubicBezTo>
                  <a:cubicBezTo>
                    <a:pt x="3614819" y="363788"/>
                    <a:pt x="3624725" y="366454"/>
                    <a:pt x="3630632" y="372932"/>
                  </a:cubicBezTo>
                  <a:lnTo>
                    <a:pt x="3651953" y="388826"/>
                  </a:lnTo>
                  <a:lnTo>
                    <a:pt x="3630631" y="372932"/>
                  </a:lnTo>
                  <a:cubicBezTo>
                    <a:pt x="3624724" y="366454"/>
                    <a:pt x="3614818" y="363788"/>
                    <a:pt x="3606816" y="359406"/>
                  </a:cubicBezTo>
                  <a:cubicBezTo>
                    <a:pt x="3598434" y="354929"/>
                    <a:pt x="3592231" y="351678"/>
                    <a:pt x="3587173" y="349660"/>
                  </a:cubicBezTo>
                  <a:lnTo>
                    <a:pt x="3574407" y="347308"/>
                  </a:lnTo>
                  <a:lnTo>
                    <a:pt x="3562320" y="352387"/>
                  </a:lnTo>
                  <a:cubicBezTo>
                    <a:pt x="3557715" y="355322"/>
                    <a:pt x="3552190" y="359501"/>
                    <a:pt x="3544713" y="364930"/>
                  </a:cubicBezTo>
                  <a:cubicBezTo>
                    <a:pt x="3529090" y="376360"/>
                    <a:pt x="3507563" y="387981"/>
                    <a:pt x="3489467" y="387029"/>
                  </a:cubicBezTo>
                  <a:cubicBezTo>
                    <a:pt x="3380305" y="381315"/>
                    <a:pt x="3276480" y="408747"/>
                    <a:pt x="3172654" y="434656"/>
                  </a:cubicBezTo>
                  <a:cubicBezTo>
                    <a:pt x="3140649" y="442658"/>
                    <a:pt x="3109025" y="446896"/>
                    <a:pt x="3077401" y="447111"/>
                  </a:cubicBezTo>
                  <a:lnTo>
                    <a:pt x="3077400" y="447111"/>
                  </a:lnTo>
                  <a:cubicBezTo>
                    <a:pt x="3045776" y="447325"/>
                    <a:pt x="3014152" y="443515"/>
                    <a:pt x="2982147" y="435418"/>
                  </a:cubicBezTo>
                  <a:lnTo>
                    <a:pt x="2947862" y="431834"/>
                  </a:lnTo>
                  <a:lnTo>
                    <a:pt x="2947858" y="431835"/>
                  </a:lnTo>
                  <a:lnTo>
                    <a:pt x="2903549" y="439740"/>
                  </a:lnTo>
                  <a:lnTo>
                    <a:pt x="2848793" y="456372"/>
                  </a:lnTo>
                  <a:cubicBezTo>
                    <a:pt x="2844316" y="457705"/>
                    <a:pt x="2839982" y="460991"/>
                    <a:pt x="2836172" y="465063"/>
                  </a:cubicBezTo>
                  <a:close/>
                  <a:moveTo>
                    <a:pt x="1268757" y="18376"/>
                  </a:moveTo>
                  <a:cubicBezTo>
                    <a:pt x="1275401" y="18828"/>
                    <a:pt x="1281688" y="20400"/>
                    <a:pt x="1286069" y="23543"/>
                  </a:cubicBezTo>
                  <a:cubicBezTo>
                    <a:pt x="1306929" y="38116"/>
                    <a:pt x="1328552" y="44356"/>
                    <a:pt x="1350627" y="45880"/>
                  </a:cubicBezTo>
                  <a:lnTo>
                    <a:pt x="1413839" y="40286"/>
                  </a:lnTo>
                  <a:lnTo>
                    <a:pt x="1350626" y="45881"/>
                  </a:lnTo>
                  <a:cubicBezTo>
                    <a:pt x="1328551" y="44356"/>
                    <a:pt x="1306929" y="38117"/>
                    <a:pt x="1286068" y="23543"/>
                  </a:cubicBezTo>
                  <a:close/>
                  <a:moveTo>
                    <a:pt x="313532" y="14019"/>
                  </a:moveTo>
                  <a:lnTo>
                    <a:pt x="313533" y="14018"/>
                  </a:lnTo>
                  <a:cubicBezTo>
                    <a:pt x="316389" y="9826"/>
                    <a:pt x="330298" y="12112"/>
                    <a:pt x="338870" y="13446"/>
                  </a:cubicBezTo>
                  <a:lnTo>
                    <a:pt x="338902" y="13453"/>
                  </a:lnTo>
                  <a:lnTo>
                    <a:pt x="395639" y="23353"/>
                  </a:lnTo>
                  <a:lnTo>
                    <a:pt x="367327" y="19543"/>
                  </a:lnTo>
                  <a:lnTo>
                    <a:pt x="338902" y="13453"/>
                  </a:lnTo>
                  <a:lnTo>
                    <a:pt x="338869" y="13447"/>
                  </a:lnTo>
                  <a:cubicBezTo>
                    <a:pt x="334583" y="12780"/>
                    <a:pt x="328963" y="11875"/>
                    <a:pt x="324057" y="11661"/>
                  </a:cubicBezTo>
                  <a:close/>
                  <a:moveTo>
                    <a:pt x="281567" y="36346"/>
                  </a:moveTo>
                  <a:lnTo>
                    <a:pt x="295414" y="31451"/>
                  </a:lnTo>
                  <a:lnTo>
                    <a:pt x="295414" y="31452"/>
                  </a:lnTo>
                  <a:close/>
                  <a:moveTo>
                    <a:pt x="24485" y="23026"/>
                  </a:moveTo>
                  <a:lnTo>
                    <a:pt x="74128" y="20763"/>
                  </a:lnTo>
                  <a:cubicBezTo>
                    <a:pt x="91491" y="21686"/>
                    <a:pt x="108702" y="23996"/>
                    <a:pt x="125860" y="26687"/>
                  </a:cubicBezTo>
                  <a:lnTo>
                    <a:pt x="153386" y="31082"/>
                  </a:lnTo>
                  <a:lnTo>
                    <a:pt x="228943" y="39355"/>
                  </a:lnTo>
                  <a:lnTo>
                    <a:pt x="177270" y="34896"/>
                  </a:lnTo>
                  <a:lnTo>
                    <a:pt x="153386" y="31082"/>
                  </a:lnTo>
                  <a:lnTo>
                    <a:pt x="151568" y="30883"/>
                  </a:lnTo>
                  <a:cubicBezTo>
                    <a:pt x="125875" y="26653"/>
                    <a:pt x="100173" y="22148"/>
                    <a:pt x="74128" y="20764"/>
                  </a:cubicBezTo>
                  <a:close/>
                  <a:moveTo>
                    <a:pt x="0" y="29969"/>
                  </a:moveTo>
                  <a:lnTo>
                    <a:pt x="0" y="494077"/>
                  </a:lnTo>
                  <a:lnTo>
                    <a:pt x="2816" y="492950"/>
                  </a:lnTo>
                  <a:cubicBezTo>
                    <a:pt x="21485" y="484568"/>
                    <a:pt x="43011" y="481900"/>
                    <a:pt x="63586" y="478851"/>
                  </a:cubicBezTo>
                  <a:cubicBezTo>
                    <a:pt x="101307" y="473327"/>
                    <a:pt x="139218" y="469897"/>
                    <a:pt x="176938" y="464945"/>
                  </a:cubicBezTo>
                  <a:cubicBezTo>
                    <a:pt x="184940" y="463801"/>
                    <a:pt x="194084" y="461707"/>
                    <a:pt x="200181" y="456943"/>
                  </a:cubicBezTo>
                  <a:cubicBezTo>
                    <a:pt x="241900" y="424938"/>
                    <a:pt x="292578" y="415985"/>
                    <a:pt x="340773" y="419031"/>
                  </a:cubicBezTo>
                  <a:cubicBezTo>
                    <a:pt x="378685" y="421320"/>
                    <a:pt x="415834" y="423034"/>
                    <a:pt x="453363" y="419796"/>
                  </a:cubicBezTo>
                  <a:cubicBezTo>
                    <a:pt x="456221" y="419604"/>
                    <a:pt x="460031" y="419986"/>
                    <a:pt x="462125" y="421510"/>
                  </a:cubicBezTo>
                  <a:cubicBezTo>
                    <a:pt x="475080" y="431606"/>
                    <a:pt x="488606" y="432368"/>
                    <a:pt x="505181" y="434082"/>
                  </a:cubicBezTo>
                  <a:cubicBezTo>
                    <a:pt x="528614" y="436560"/>
                    <a:pt x="550140" y="434844"/>
                    <a:pt x="571859" y="430654"/>
                  </a:cubicBezTo>
                  <a:cubicBezTo>
                    <a:pt x="587671" y="427606"/>
                    <a:pt x="603672" y="421320"/>
                    <a:pt x="617771" y="413317"/>
                  </a:cubicBezTo>
                  <a:cubicBezTo>
                    <a:pt x="637391" y="402077"/>
                    <a:pt x="656254" y="397697"/>
                    <a:pt x="674922" y="412555"/>
                  </a:cubicBezTo>
                  <a:cubicBezTo>
                    <a:pt x="695115" y="428368"/>
                    <a:pt x="717976" y="422844"/>
                    <a:pt x="740267" y="423414"/>
                  </a:cubicBezTo>
                  <a:cubicBezTo>
                    <a:pt x="749981" y="423606"/>
                    <a:pt x="760269" y="423224"/>
                    <a:pt x="769604" y="425700"/>
                  </a:cubicBezTo>
                  <a:cubicBezTo>
                    <a:pt x="796654" y="432750"/>
                    <a:pt x="822755" y="443418"/>
                    <a:pt x="850188" y="448180"/>
                  </a:cubicBezTo>
                  <a:cubicBezTo>
                    <a:pt x="865429" y="450847"/>
                    <a:pt x="882383" y="446084"/>
                    <a:pt x="898197" y="442656"/>
                  </a:cubicBezTo>
                  <a:cubicBezTo>
                    <a:pt x="914199" y="439036"/>
                    <a:pt x="930010" y="433512"/>
                    <a:pt x="945443" y="427796"/>
                  </a:cubicBezTo>
                  <a:cubicBezTo>
                    <a:pt x="955919" y="423986"/>
                    <a:pt x="967349" y="420366"/>
                    <a:pt x="975732" y="413507"/>
                  </a:cubicBezTo>
                  <a:cubicBezTo>
                    <a:pt x="994784" y="397887"/>
                    <a:pt x="1014405" y="395219"/>
                    <a:pt x="1036886" y="403411"/>
                  </a:cubicBezTo>
                  <a:cubicBezTo>
                    <a:pt x="1040314" y="404745"/>
                    <a:pt x="1044314" y="404745"/>
                    <a:pt x="1048124" y="404935"/>
                  </a:cubicBezTo>
                  <a:cubicBezTo>
                    <a:pt x="1109090" y="408935"/>
                    <a:pt x="1170050" y="411413"/>
                    <a:pt x="1230632" y="417509"/>
                  </a:cubicBezTo>
                  <a:cubicBezTo>
                    <a:pt x="1255205" y="419986"/>
                    <a:pt x="1278828" y="430844"/>
                    <a:pt x="1303023" y="437702"/>
                  </a:cubicBezTo>
                  <a:cubicBezTo>
                    <a:pt x="1307977" y="439036"/>
                    <a:pt x="1313503" y="441132"/>
                    <a:pt x="1318455" y="440178"/>
                  </a:cubicBezTo>
                  <a:cubicBezTo>
                    <a:pt x="1372367" y="430654"/>
                    <a:pt x="1422853" y="444560"/>
                    <a:pt x="1472574" y="462849"/>
                  </a:cubicBezTo>
                  <a:cubicBezTo>
                    <a:pt x="1477716" y="464755"/>
                    <a:pt x="1484003" y="464183"/>
                    <a:pt x="1489719" y="463801"/>
                  </a:cubicBezTo>
                  <a:cubicBezTo>
                    <a:pt x="1505723" y="462469"/>
                    <a:pt x="1523058" y="455801"/>
                    <a:pt x="1537536" y="459801"/>
                  </a:cubicBezTo>
                  <a:cubicBezTo>
                    <a:pt x="1576018" y="470851"/>
                    <a:pt x="1614119" y="484186"/>
                    <a:pt x="1650316" y="500950"/>
                  </a:cubicBezTo>
                  <a:cubicBezTo>
                    <a:pt x="1687085" y="517905"/>
                    <a:pt x="1721184" y="532193"/>
                    <a:pt x="1763286" y="515049"/>
                  </a:cubicBezTo>
                  <a:cubicBezTo>
                    <a:pt x="1781193" y="507808"/>
                    <a:pt x="1804815" y="512953"/>
                    <a:pt x="1825392" y="514857"/>
                  </a:cubicBezTo>
                  <a:cubicBezTo>
                    <a:pt x="1840440" y="516381"/>
                    <a:pt x="1854919" y="524955"/>
                    <a:pt x="1869779" y="524955"/>
                  </a:cubicBezTo>
                  <a:cubicBezTo>
                    <a:pt x="1909407" y="524955"/>
                    <a:pt x="1944648" y="535051"/>
                    <a:pt x="1978939" y="555626"/>
                  </a:cubicBezTo>
                  <a:cubicBezTo>
                    <a:pt x="1992278" y="563626"/>
                    <a:pt x="2013042" y="558292"/>
                    <a:pt x="2030377" y="560388"/>
                  </a:cubicBezTo>
                  <a:cubicBezTo>
                    <a:pt x="2048667" y="562864"/>
                    <a:pt x="2067524" y="565150"/>
                    <a:pt x="2085053" y="570677"/>
                  </a:cubicBezTo>
                  <a:cubicBezTo>
                    <a:pt x="2130392" y="585155"/>
                    <a:pt x="2175162" y="601538"/>
                    <a:pt x="2220311" y="616778"/>
                  </a:cubicBezTo>
                  <a:cubicBezTo>
                    <a:pt x="2257458" y="629353"/>
                    <a:pt x="2294038" y="619446"/>
                    <a:pt x="2330805" y="614112"/>
                  </a:cubicBezTo>
                  <a:cubicBezTo>
                    <a:pt x="2353858" y="610682"/>
                    <a:pt x="2375382" y="602490"/>
                    <a:pt x="2401291" y="614682"/>
                  </a:cubicBezTo>
                  <a:cubicBezTo>
                    <a:pt x="2426058" y="626304"/>
                    <a:pt x="2457491" y="623636"/>
                    <a:pt x="2485306" y="629923"/>
                  </a:cubicBezTo>
                  <a:cubicBezTo>
                    <a:pt x="2508741" y="635257"/>
                    <a:pt x="2531408" y="643831"/>
                    <a:pt x="2554078" y="652213"/>
                  </a:cubicBezTo>
                  <a:cubicBezTo>
                    <a:pt x="2584941" y="663644"/>
                    <a:pt x="2615420" y="675644"/>
                    <a:pt x="2649142" y="669930"/>
                  </a:cubicBezTo>
                  <a:cubicBezTo>
                    <a:pt x="2687435" y="663452"/>
                    <a:pt x="2713722" y="687836"/>
                    <a:pt x="2743825" y="704031"/>
                  </a:cubicBezTo>
                  <a:cubicBezTo>
                    <a:pt x="2764589" y="715079"/>
                    <a:pt x="2787258" y="723272"/>
                    <a:pt x="2809929" y="730130"/>
                  </a:cubicBezTo>
                  <a:cubicBezTo>
                    <a:pt x="2840218" y="739084"/>
                    <a:pt x="2871461" y="744418"/>
                    <a:pt x="2901942" y="753181"/>
                  </a:cubicBezTo>
                  <a:cubicBezTo>
                    <a:pt x="2948046" y="766325"/>
                    <a:pt x="2994721" y="776613"/>
                    <a:pt x="3042727" y="769373"/>
                  </a:cubicBezTo>
                  <a:cubicBezTo>
                    <a:pt x="3064826" y="766135"/>
                    <a:pt x="3085402" y="766325"/>
                    <a:pt x="3107499" y="771089"/>
                  </a:cubicBezTo>
                  <a:cubicBezTo>
                    <a:pt x="3143694" y="778899"/>
                    <a:pt x="3180843" y="779852"/>
                    <a:pt x="3209992" y="808998"/>
                  </a:cubicBezTo>
                  <a:cubicBezTo>
                    <a:pt x="3220279" y="819287"/>
                    <a:pt x="3238757" y="821953"/>
                    <a:pt x="3253808" y="827287"/>
                  </a:cubicBezTo>
                  <a:cubicBezTo>
                    <a:pt x="3271144" y="833575"/>
                    <a:pt x="3283907" y="830335"/>
                    <a:pt x="3293243" y="812047"/>
                  </a:cubicBezTo>
                  <a:cubicBezTo>
                    <a:pt x="3297433" y="803856"/>
                    <a:pt x="3309436" y="795854"/>
                    <a:pt x="3318770" y="794520"/>
                  </a:cubicBezTo>
                  <a:cubicBezTo>
                    <a:pt x="3346775" y="790520"/>
                    <a:pt x="3372494" y="796426"/>
                    <a:pt x="3399545" y="809381"/>
                  </a:cubicBezTo>
                  <a:cubicBezTo>
                    <a:pt x="3424882" y="821573"/>
                    <a:pt x="3456507" y="820239"/>
                    <a:pt x="3485274" y="825001"/>
                  </a:cubicBezTo>
                  <a:cubicBezTo>
                    <a:pt x="3505656" y="828431"/>
                    <a:pt x="3526041" y="835479"/>
                    <a:pt x="3546616" y="835479"/>
                  </a:cubicBezTo>
                  <a:cubicBezTo>
                    <a:pt x="3572145" y="835479"/>
                    <a:pt x="3597481" y="829383"/>
                    <a:pt x="3623200" y="827097"/>
                  </a:cubicBezTo>
                  <a:cubicBezTo>
                    <a:pt x="3643203" y="825193"/>
                    <a:pt x="3663588" y="825955"/>
                    <a:pt x="3683590" y="823669"/>
                  </a:cubicBezTo>
                  <a:cubicBezTo>
                    <a:pt x="3699975" y="821953"/>
                    <a:pt x="3716167" y="817573"/>
                    <a:pt x="3732360" y="813953"/>
                  </a:cubicBezTo>
                  <a:cubicBezTo>
                    <a:pt x="3738266" y="812619"/>
                    <a:pt x="3744172" y="807474"/>
                    <a:pt x="3749505" y="808236"/>
                  </a:cubicBezTo>
                  <a:cubicBezTo>
                    <a:pt x="3802466" y="816429"/>
                    <a:pt x="3840568" y="779852"/>
                    <a:pt x="3885337" y="763659"/>
                  </a:cubicBezTo>
                  <a:cubicBezTo>
                    <a:pt x="3932393" y="746512"/>
                    <a:pt x="3977924" y="720224"/>
                    <a:pt x="4030502" y="728034"/>
                  </a:cubicBezTo>
                  <a:cubicBezTo>
                    <a:pt x="4062317" y="732796"/>
                    <a:pt x="4092988" y="743846"/>
                    <a:pt x="4124613" y="750515"/>
                  </a:cubicBezTo>
                  <a:cubicBezTo>
                    <a:pt x="4135853" y="752801"/>
                    <a:pt x="4148426" y="752419"/>
                    <a:pt x="4159666" y="750133"/>
                  </a:cubicBezTo>
                  <a:cubicBezTo>
                    <a:pt x="4213960" y="739654"/>
                    <a:pt x="4267492" y="738130"/>
                    <a:pt x="4320836" y="755277"/>
                  </a:cubicBezTo>
                  <a:cubicBezTo>
                    <a:pt x="4329978" y="758135"/>
                    <a:pt x="4339694" y="760801"/>
                    <a:pt x="4349221" y="760801"/>
                  </a:cubicBezTo>
                  <a:cubicBezTo>
                    <a:pt x="4401418" y="760801"/>
                    <a:pt x="4452664" y="756801"/>
                    <a:pt x="4502578" y="738130"/>
                  </a:cubicBezTo>
                  <a:cubicBezTo>
                    <a:pt x="4519342" y="731844"/>
                    <a:pt x="4539727" y="735844"/>
                    <a:pt x="4558206" y="734320"/>
                  </a:cubicBezTo>
                  <a:cubicBezTo>
                    <a:pt x="4575350" y="732988"/>
                    <a:pt x="4592877" y="732416"/>
                    <a:pt x="4609451" y="728034"/>
                  </a:cubicBezTo>
                  <a:cubicBezTo>
                    <a:pt x="4633646" y="721558"/>
                    <a:pt x="4656125" y="720796"/>
                    <a:pt x="4681082" y="726510"/>
                  </a:cubicBezTo>
                  <a:cubicBezTo>
                    <a:pt x="4704894" y="731844"/>
                    <a:pt x="4730613" y="729178"/>
                    <a:pt x="4755380" y="729368"/>
                  </a:cubicBezTo>
                  <a:cubicBezTo>
                    <a:pt x="4783003" y="729558"/>
                    <a:pt x="4810626" y="729748"/>
                    <a:pt x="4838249" y="728796"/>
                  </a:cubicBezTo>
                  <a:cubicBezTo>
                    <a:pt x="4849299" y="728416"/>
                    <a:pt x="4861872" y="720796"/>
                    <a:pt x="4871018" y="723844"/>
                  </a:cubicBezTo>
                  <a:cubicBezTo>
                    <a:pt x="4900545" y="734130"/>
                    <a:pt x="4930074" y="721748"/>
                    <a:pt x="4959601" y="727272"/>
                  </a:cubicBezTo>
                  <a:cubicBezTo>
                    <a:pt x="4974081" y="730130"/>
                    <a:pt x="4990464" y="722320"/>
                    <a:pt x="5006085" y="721558"/>
                  </a:cubicBezTo>
                  <a:cubicBezTo>
                    <a:pt x="5031613" y="720224"/>
                    <a:pt x="5057140" y="720796"/>
                    <a:pt x="5082669" y="720414"/>
                  </a:cubicBezTo>
                  <a:cubicBezTo>
                    <a:pt x="5091051" y="720224"/>
                    <a:pt x="5099244" y="719462"/>
                    <a:pt x="5107626" y="719079"/>
                  </a:cubicBezTo>
                  <a:cubicBezTo>
                    <a:pt x="5115056" y="718699"/>
                    <a:pt x="5122866" y="716985"/>
                    <a:pt x="5129915" y="718317"/>
                  </a:cubicBezTo>
                  <a:cubicBezTo>
                    <a:pt x="5155444" y="723082"/>
                    <a:pt x="5180590" y="730892"/>
                    <a:pt x="5206307" y="733940"/>
                  </a:cubicBezTo>
                  <a:cubicBezTo>
                    <a:pt x="5228596" y="736606"/>
                    <a:pt x="5251649" y="732988"/>
                    <a:pt x="5274128" y="734892"/>
                  </a:cubicBezTo>
                  <a:cubicBezTo>
                    <a:pt x="5313753" y="738130"/>
                    <a:pt x="5353378" y="743846"/>
                    <a:pt x="5393004" y="747466"/>
                  </a:cubicBezTo>
                  <a:cubicBezTo>
                    <a:pt x="5401578" y="748228"/>
                    <a:pt x="5410530" y="743464"/>
                    <a:pt x="5419294" y="743084"/>
                  </a:cubicBezTo>
                  <a:cubicBezTo>
                    <a:pt x="5446727" y="742132"/>
                    <a:pt x="5474160" y="741940"/>
                    <a:pt x="5501593" y="741370"/>
                  </a:cubicBezTo>
                  <a:cubicBezTo>
                    <a:pt x="5517214" y="741178"/>
                    <a:pt x="5533026" y="741750"/>
                    <a:pt x="5548459" y="740036"/>
                  </a:cubicBezTo>
                  <a:cubicBezTo>
                    <a:pt x="5568841" y="737750"/>
                    <a:pt x="5587320" y="734320"/>
                    <a:pt x="5606371" y="749180"/>
                  </a:cubicBezTo>
                  <a:cubicBezTo>
                    <a:pt x="5635710" y="772231"/>
                    <a:pt x="5673049" y="763277"/>
                    <a:pt x="5706958" y="768611"/>
                  </a:cubicBezTo>
                  <a:cubicBezTo>
                    <a:pt x="5715722" y="769945"/>
                    <a:pt x="5724677" y="770135"/>
                    <a:pt x="5733439" y="771659"/>
                  </a:cubicBezTo>
                  <a:cubicBezTo>
                    <a:pt x="5749633" y="774517"/>
                    <a:pt x="5765634" y="777755"/>
                    <a:pt x="5781829" y="780996"/>
                  </a:cubicBezTo>
                  <a:cubicBezTo>
                    <a:pt x="5784685" y="781566"/>
                    <a:pt x="5787923" y="781758"/>
                    <a:pt x="5790591" y="782710"/>
                  </a:cubicBezTo>
                  <a:cubicBezTo>
                    <a:pt x="5815168" y="790710"/>
                    <a:pt x="5839360" y="799854"/>
                    <a:pt x="5864317" y="806332"/>
                  </a:cubicBezTo>
                  <a:cubicBezTo>
                    <a:pt x="5876510" y="809571"/>
                    <a:pt x="5890036" y="809953"/>
                    <a:pt x="5902609" y="808236"/>
                  </a:cubicBezTo>
                  <a:cubicBezTo>
                    <a:pt x="5939376" y="803284"/>
                    <a:pt x="5975763" y="801188"/>
                    <a:pt x="6012722" y="808428"/>
                  </a:cubicBezTo>
                  <a:cubicBezTo>
                    <a:pt x="6027391" y="811285"/>
                    <a:pt x="6043775" y="806522"/>
                    <a:pt x="6059396" y="804808"/>
                  </a:cubicBezTo>
                  <a:cubicBezTo>
                    <a:pt x="6096735" y="800236"/>
                    <a:pt x="6134074" y="795282"/>
                    <a:pt x="6171604" y="790902"/>
                  </a:cubicBezTo>
                  <a:cubicBezTo>
                    <a:pt x="6195036" y="788234"/>
                    <a:pt x="6218659" y="786710"/>
                    <a:pt x="6242092" y="784044"/>
                  </a:cubicBezTo>
                  <a:cubicBezTo>
                    <a:pt x="6269143" y="780804"/>
                    <a:pt x="6296004" y="775851"/>
                    <a:pt x="6323057" y="773183"/>
                  </a:cubicBezTo>
                  <a:cubicBezTo>
                    <a:pt x="6353918" y="770135"/>
                    <a:pt x="6384971" y="769565"/>
                    <a:pt x="6415832" y="766325"/>
                  </a:cubicBezTo>
                  <a:cubicBezTo>
                    <a:pt x="6472224" y="760039"/>
                    <a:pt x="6528423" y="752609"/>
                    <a:pt x="6584811" y="745560"/>
                  </a:cubicBezTo>
                  <a:cubicBezTo>
                    <a:pt x="6639487" y="738702"/>
                    <a:pt x="6694163" y="732606"/>
                    <a:pt x="6748457" y="724034"/>
                  </a:cubicBezTo>
                  <a:cubicBezTo>
                    <a:pt x="6771318" y="720414"/>
                    <a:pt x="6793034" y="710507"/>
                    <a:pt x="6815515" y="704983"/>
                  </a:cubicBezTo>
                  <a:lnTo>
                    <a:pt x="6858000" y="695283"/>
                  </a:lnTo>
                  <a:lnTo>
                    <a:pt x="6858000" y="456"/>
                  </a:lnTo>
                  <a:lnTo>
                    <a:pt x="1687322" y="456"/>
                  </a:lnTo>
                  <a:lnTo>
                    <a:pt x="1697753" y="10970"/>
                  </a:lnTo>
                  <a:cubicBezTo>
                    <a:pt x="1707279" y="20877"/>
                    <a:pt x="1720423" y="27925"/>
                    <a:pt x="1733188" y="33639"/>
                  </a:cubicBezTo>
                  <a:cubicBezTo>
                    <a:pt x="1766335" y="48310"/>
                    <a:pt x="1800246" y="61454"/>
                    <a:pt x="1833775" y="75360"/>
                  </a:cubicBezTo>
                  <a:cubicBezTo>
                    <a:pt x="1837013" y="76694"/>
                    <a:pt x="1839679" y="80123"/>
                    <a:pt x="1842158" y="82981"/>
                  </a:cubicBezTo>
                  <a:cubicBezTo>
                    <a:pt x="1866922" y="113082"/>
                    <a:pt x="1891497" y="143371"/>
                    <a:pt x="1916454" y="173472"/>
                  </a:cubicBezTo>
                  <a:cubicBezTo>
                    <a:pt x="1921216" y="179186"/>
                    <a:pt x="1928076" y="183378"/>
                    <a:pt x="1933219" y="188902"/>
                  </a:cubicBezTo>
                  <a:cubicBezTo>
                    <a:pt x="1940459" y="196522"/>
                    <a:pt x="1949603" y="203763"/>
                    <a:pt x="1953413" y="212907"/>
                  </a:cubicBezTo>
                  <a:cubicBezTo>
                    <a:pt x="1965224" y="241672"/>
                    <a:pt x="1987894" y="254056"/>
                    <a:pt x="2016469" y="259390"/>
                  </a:cubicBezTo>
                  <a:cubicBezTo>
                    <a:pt x="2042570" y="264343"/>
                    <a:pt x="2068669" y="268535"/>
                    <a:pt x="2094578" y="274249"/>
                  </a:cubicBezTo>
                  <a:cubicBezTo>
                    <a:pt x="2126201" y="281107"/>
                    <a:pt x="2157636" y="288537"/>
                    <a:pt x="2188879" y="296920"/>
                  </a:cubicBezTo>
                  <a:cubicBezTo>
                    <a:pt x="2202404" y="300540"/>
                    <a:pt x="2216692" y="304730"/>
                    <a:pt x="2228314" y="312160"/>
                  </a:cubicBezTo>
                  <a:cubicBezTo>
                    <a:pt x="2260890" y="332735"/>
                    <a:pt x="2295753" y="346641"/>
                    <a:pt x="2334044" y="341117"/>
                  </a:cubicBezTo>
                  <a:cubicBezTo>
                    <a:pt x="2364715" y="336735"/>
                    <a:pt x="2390434" y="347975"/>
                    <a:pt x="2409485" y="365502"/>
                  </a:cubicBezTo>
                  <a:lnTo>
                    <a:pt x="2409487" y="365504"/>
                  </a:lnTo>
                  <a:lnTo>
                    <a:pt x="2463015" y="388434"/>
                  </a:lnTo>
                  <a:lnTo>
                    <a:pt x="2463017" y="388434"/>
                  </a:lnTo>
                  <a:lnTo>
                    <a:pt x="2518262" y="379792"/>
                  </a:lnTo>
                  <a:lnTo>
                    <a:pt x="2518263" y="379791"/>
                  </a:lnTo>
                  <a:cubicBezTo>
                    <a:pt x="2527789" y="377124"/>
                    <a:pt x="2536456" y="375980"/>
                    <a:pt x="2545005" y="376147"/>
                  </a:cubicBezTo>
                  <a:lnTo>
                    <a:pt x="2545006" y="376147"/>
                  </a:lnTo>
                  <a:cubicBezTo>
                    <a:pt x="2553555" y="376313"/>
                    <a:pt x="2561985" y="377790"/>
                    <a:pt x="2571034" y="380361"/>
                  </a:cubicBezTo>
                  <a:cubicBezTo>
                    <a:pt x="2612945" y="392363"/>
                    <a:pt x="2640950" y="424940"/>
                    <a:pt x="2668001" y="453514"/>
                  </a:cubicBezTo>
                  <a:cubicBezTo>
                    <a:pt x="2691054" y="477900"/>
                    <a:pt x="2716963" y="491615"/>
                    <a:pt x="2745348" y="501904"/>
                  </a:cubicBezTo>
                  <a:lnTo>
                    <a:pt x="2745351" y="501906"/>
                  </a:lnTo>
                  <a:lnTo>
                    <a:pt x="2778005" y="507825"/>
                  </a:lnTo>
                  <a:lnTo>
                    <a:pt x="2785439" y="507405"/>
                  </a:lnTo>
                  <a:lnTo>
                    <a:pt x="2811779" y="497326"/>
                  </a:lnTo>
                  <a:lnTo>
                    <a:pt x="2811786" y="497322"/>
                  </a:lnTo>
                  <a:lnTo>
                    <a:pt x="2811786" y="497323"/>
                  </a:lnTo>
                  <a:lnTo>
                    <a:pt x="2811779" y="497326"/>
                  </a:lnTo>
                  <a:lnTo>
                    <a:pt x="2793022" y="506976"/>
                  </a:lnTo>
                  <a:lnTo>
                    <a:pt x="2785439" y="507405"/>
                  </a:lnTo>
                  <a:lnTo>
                    <a:pt x="2782304" y="508605"/>
                  </a:lnTo>
                  <a:lnTo>
                    <a:pt x="2778005" y="507825"/>
                  </a:lnTo>
                  <a:lnTo>
                    <a:pt x="2770757" y="508235"/>
                  </a:lnTo>
                  <a:lnTo>
                    <a:pt x="2745351" y="501906"/>
                  </a:lnTo>
                  <a:lnTo>
                    <a:pt x="2745347" y="501904"/>
                  </a:lnTo>
                  <a:cubicBezTo>
                    <a:pt x="2716962" y="491615"/>
                    <a:pt x="2691053" y="477900"/>
                    <a:pt x="2668000" y="453514"/>
                  </a:cubicBezTo>
                  <a:cubicBezTo>
                    <a:pt x="2640949" y="424940"/>
                    <a:pt x="2612944" y="392363"/>
                    <a:pt x="2571033" y="380361"/>
                  </a:cubicBezTo>
                  <a:lnTo>
                    <a:pt x="2545006" y="376147"/>
                  </a:lnTo>
                  <a:lnTo>
                    <a:pt x="2518264" y="379791"/>
                  </a:lnTo>
                  <a:lnTo>
                    <a:pt x="2518262" y="379792"/>
                  </a:lnTo>
                  <a:lnTo>
                    <a:pt x="2490550" y="386372"/>
                  </a:lnTo>
                  <a:lnTo>
                    <a:pt x="2463017" y="388434"/>
                  </a:lnTo>
                  <a:lnTo>
                    <a:pt x="2463016" y="388434"/>
                  </a:lnTo>
                  <a:lnTo>
                    <a:pt x="2463015" y="388434"/>
                  </a:lnTo>
                  <a:lnTo>
                    <a:pt x="2435912" y="382603"/>
                  </a:lnTo>
                  <a:lnTo>
                    <a:pt x="2409487" y="365504"/>
                  </a:lnTo>
                  <a:lnTo>
                    <a:pt x="2409484" y="365502"/>
                  </a:lnTo>
                  <a:cubicBezTo>
                    <a:pt x="2390433" y="347975"/>
                    <a:pt x="2364714" y="336735"/>
                    <a:pt x="2334043" y="341117"/>
                  </a:cubicBezTo>
                  <a:cubicBezTo>
                    <a:pt x="2295752" y="346641"/>
                    <a:pt x="2260889" y="332735"/>
                    <a:pt x="2228313" y="312160"/>
                  </a:cubicBezTo>
                  <a:cubicBezTo>
                    <a:pt x="2216691" y="304730"/>
                    <a:pt x="2202403" y="300540"/>
                    <a:pt x="2188878" y="296920"/>
                  </a:cubicBezTo>
                  <a:cubicBezTo>
                    <a:pt x="2157635" y="288537"/>
                    <a:pt x="2126200" y="281107"/>
                    <a:pt x="2094577" y="274249"/>
                  </a:cubicBezTo>
                  <a:cubicBezTo>
                    <a:pt x="2068668" y="268535"/>
                    <a:pt x="2042569" y="264343"/>
                    <a:pt x="2016468" y="259390"/>
                  </a:cubicBezTo>
                  <a:cubicBezTo>
                    <a:pt x="1987893" y="254056"/>
                    <a:pt x="1965223" y="241672"/>
                    <a:pt x="1953412" y="212907"/>
                  </a:cubicBezTo>
                  <a:cubicBezTo>
                    <a:pt x="1949602" y="203763"/>
                    <a:pt x="1940458" y="196522"/>
                    <a:pt x="1933218" y="188902"/>
                  </a:cubicBezTo>
                  <a:cubicBezTo>
                    <a:pt x="1928075" y="183378"/>
                    <a:pt x="1921215" y="179186"/>
                    <a:pt x="1916453" y="173472"/>
                  </a:cubicBezTo>
                  <a:cubicBezTo>
                    <a:pt x="1891496" y="143371"/>
                    <a:pt x="1866921" y="113082"/>
                    <a:pt x="1842157" y="82981"/>
                  </a:cubicBezTo>
                  <a:cubicBezTo>
                    <a:pt x="1839678" y="80123"/>
                    <a:pt x="1837012" y="76694"/>
                    <a:pt x="1833774" y="75360"/>
                  </a:cubicBezTo>
                  <a:cubicBezTo>
                    <a:pt x="1800245" y="61454"/>
                    <a:pt x="1766334" y="48311"/>
                    <a:pt x="1733187" y="33639"/>
                  </a:cubicBezTo>
                  <a:cubicBezTo>
                    <a:pt x="1720422" y="27925"/>
                    <a:pt x="1707278" y="20877"/>
                    <a:pt x="1697752" y="10971"/>
                  </a:cubicBezTo>
                  <a:lnTo>
                    <a:pt x="1687320" y="456"/>
                  </a:lnTo>
                  <a:lnTo>
                    <a:pt x="916806" y="456"/>
                  </a:lnTo>
                  <a:lnTo>
                    <a:pt x="927155" y="9636"/>
                  </a:lnTo>
                  <a:cubicBezTo>
                    <a:pt x="994785" y="53644"/>
                    <a:pt x="1030980" y="52500"/>
                    <a:pt x="1097087" y="6016"/>
                  </a:cubicBezTo>
                  <a:cubicBezTo>
                    <a:pt x="1103945" y="1254"/>
                    <a:pt x="1118613" y="-2176"/>
                    <a:pt x="1123185" y="1634"/>
                  </a:cubicBezTo>
                  <a:cubicBezTo>
                    <a:pt x="1142617" y="17446"/>
                    <a:pt x="1162953" y="24495"/>
                    <a:pt x="1184028" y="26353"/>
                  </a:cubicBezTo>
                  <a:cubicBezTo>
                    <a:pt x="1162953" y="24495"/>
                    <a:pt x="1142616" y="17447"/>
                    <a:pt x="1123184" y="1635"/>
                  </a:cubicBezTo>
                  <a:cubicBezTo>
                    <a:pt x="1118612" y="-2175"/>
                    <a:pt x="1103944" y="1255"/>
                    <a:pt x="1097086" y="6017"/>
                  </a:cubicBezTo>
                  <a:cubicBezTo>
                    <a:pt x="1030979" y="52501"/>
                    <a:pt x="994784" y="53645"/>
                    <a:pt x="927154" y="9637"/>
                  </a:cubicBezTo>
                  <a:lnTo>
                    <a:pt x="916804" y="456"/>
                  </a:lnTo>
                  <a:lnTo>
                    <a:pt x="578772" y="456"/>
                  </a:lnTo>
                  <a:lnTo>
                    <a:pt x="556046" y="6589"/>
                  </a:lnTo>
                  <a:lnTo>
                    <a:pt x="517850" y="15506"/>
                  </a:lnTo>
                  <a:lnTo>
                    <a:pt x="556047" y="6588"/>
                  </a:lnTo>
                  <a:lnTo>
                    <a:pt x="578770" y="456"/>
                  </a:lnTo>
                  <a:lnTo>
                    <a:pt x="0" y="456"/>
                  </a:lnTo>
                  <a:lnTo>
                    <a:pt x="0" y="20445"/>
                  </a:lnTo>
                  <a:lnTo>
                    <a:pt x="0" y="29969"/>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Shape 45">
              <a:extLst>
                <a:ext uri="{FF2B5EF4-FFF2-40B4-BE49-F238E27FC236}">
                  <a16:creationId xmlns:a16="http://schemas.microsoft.com/office/drawing/2014/main" id="{56C93893-18A3-4188-9A31-F2DCE4432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3011716" y="3011261"/>
              <a:ext cx="6858000" cy="835479"/>
            </a:xfrm>
            <a:custGeom>
              <a:avLst/>
              <a:gdLst>
                <a:gd name="connsiteX0" fmla="*/ 6564619 w 6858000"/>
                <a:gd name="connsiteY0" fmla="*/ 468946 h 835479"/>
                <a:gd name="connsiteX1" fmla="*/ 6564620 w 6858000"/>
                <a:gd name="connsiteY1" fmla="*/ 468946 h 835479"/>
                <a:gd name="connsiteX2" fmla="*/ 6588625 w 6858000"/>
                <a:gd name="connsiteY2" fmla="*/ 491425 h 835479"/>
                <a:gd name="connsiteX3" fmla="*/ 6625224 w 6858000"/>
                <a:gd name="connsiteY3" fmla="*/ 508047 h 835479"/>
                <a:gd name="connsiteX4" fmla="*/ 6662539 w 6858000"/>
                <a:gd name="connsiteY4" fmla="*/ 500953 h 835479"/>
                <a:gd name="connsiteX5" fmla="*/ 6662540 w 6858000"/>
                <a:gd name="connsiteY5" fmla="*/ 500952 h 835479"/>
                <a:gd name="connsiteX6" fmla="*/ 6662543 w 6858000"/>
                <a:gd name="connsiteY6" fmla="*/ 500951 h 835479"/>
                <a:gd name="connsiteX7" fmla="*/ 6683026 w 6858000"/>
                <a:gd name="connsiteY7" fmla="*/ 489501 h 835479"/>
                <a:gd name="connsiteX8" fmla="*/ 6702975 w 6858000"/>
                <a:gd name="connsiteY8" fmla="*/ 486354 h 835479"/>
                <a:gd name="connsiteX9" fmla="*/ 6702976 w 6858000"/>
                <a:gd name="connsiteY9" fmla="*/ 486354 h 835479"/>
                <a:gd name="connsiteX10" fmla="*/ 6742552 w 6858000"/>
                <a:gd name="connsiteY10" fmla="*/ 500190 h 835479"/>
                <a:gd name="connsiteX11" fmla="*/ 6742554 w 6858000"/>
                <a:gd name="connsiteY11" fmla="*/ 500191 h 835479"/>
                <a:gd name="connsiteX12" fmla="*/ 6812061 w 6858000"/>
                <a:gd name="connsiteY12" fmla="*/ 519668 h 835479"/>
                <a:gd name="connsiteX13" fmla="*/ 6776799 w 6858000"/>
                <a:gd name="connsiteY13" fmla="*/ 514894 h 835479"/>
                <a:gd name="connsiteX14" fmla="*/ 6742554 w 6858000"/>
                <a:gd name="connsiteY14" fmla="*/ 500191 h 835479"/>
                <a:gd name="connsiteX15" fmla="*/ 6742551 w 6858000"/>
                <a:gd name="connsiteY15" fmla="*/ 500190 h 835479"/>
                <a:gd name="connsiteX16" fmla="*/ 6702975 w 6858000"/>
                <a:gd name="connsiteY16" fmla="*/ 486354 h 835479"/>
                <a:gd name="connsiteX17" fmla="*/ 6662543 w 6858000"/>
                <a:gd name="connsiteY17" fmla="*/ 500951 h 835479"/>
                <a:gd name="connsiteX18" fmla="*/ 6662541 w 6858000"/>
                <a:gd name="connsiteY18" fmla="*/ 500952 h 835479"/>
                <a:gd name="connsiteX19" fmla="*/ 6662539 w 6858000"/>
                <a:gd name="connsiteY19" fmla="*/ 500953 h 835479"/>
                <a:gd name="connsiteX20" fmla="*/ 6645551 w 6858000"/>
                <a:gd name="connsiteY20" fmla="*/ 508036 h 835479"/>
                <a:gd name="connsiteX21" fmla="*/ 6625224 w 6858000"/>
                <a:gd name="connsiteY21" fmla="*/ 508047 h 835479"/>
                <a:gd name="connsiteX22" fmla="*/ 6625223 w 6858000"/>
                <a:gd name="connsiteY22" fmla="*/ 508047 h 835479"/>
                <a:gd name="connsiteX23" fmla="*/ 6588624 w 6858000"/>
                <a:gd name="connsiteY23" fmla="*/ 491425 h 835479"/>
                <a:gd name="connsiteX24" fmla="*/ 6438980 w 6858000"/>
                <a:gd name="connsiteY24" fmla="*/ 549267 h 835479"/>
                <a:gd name="connsiteX25" fmla="*/ 6463839 w 6858000"/>
                <a:gd name="connsiteY25" fmla="*/ 529336 h 835479"/>
                <a:gd name="connsiteX26" fmla="*/ 6463848 w 6858000"/>
                <a:gd name="connsiteY26" fmla="*/ 529334 h 835479"/>
                <a:gd name="connsiteX27" fmla="*/ 6513011 w 6858000"/>
                <a:gd name="connsiteY27" fmla="*/ 515538 h 835479"/>
                <a:gd name="connsiteX28" fmla="*/ 6546193 w 6858000"/>
                <a:gd name="connsiteY28" fmla="*/ 496733 h 835479"/>
                <a:gd name="connsiteX29" fmla="*/ 6546194 w 6858000"/>
                <a:gd name="connsiteY29" fmla="*/ 496733 h 835479"/>
                <a:gd name="connsiteX30" fmla="*/ 6521803 w 6858000"/>
                <a:gd name="connsiteY30" fmla="*/ 513071 h 835479"/>
                <a:gd name="connsiteX31" fmla="*/ 6513011 w 6858000"/>
                <a:gd name="connsiteY31" fmla="*/ 515538 h 835479"/>
                <a:gd name="connsiteX32" fmla="*/ 6508051 w 6858000"/>
                <a:gd name="connsiteY32" fmla="*/ 518349 h 835479"/>
                <a:gd name="connsiteX33" fmla="*/ 6463848 w 6858000"/>
                <a:gd name="connsiteY33" fmla="*/ 529334 h 835479"/>
                <a:gd name="connsiteX34" fmla="*/ 6463840 w 6858000"/>
                <a:gd name="connsiteY34" fmla="*/ 529336 h 835479"/>
                <a:gd name="connsiteX35" fmla="*/ 6438980 w 6858000"/>
                <a:gd name="connsiteY35" fmla="*/ 549267 h 835479"/>
                <a:gd name="connsiteX36" fmla="*/ 6365203 w 6858000"/>
                <a:gd name="connsiteY36" fmla="*/ 635242 h 835479"/>
                <a:gd name="connsiteX37" fmla="*/ 6387909 w 6858000"/>
                <a:gd name="connsiteY37" fmla="*/ 633959 h 835479"/>
                <a:gd name="connsiteX38" fmla="*/ 6391548 w 6858000"/>
                <a:gd name="connsiteY38" fmla="*/ 632195 h 835479"/>
                <a:gd name="connsiteX39" fmla="*/ 6407331 w 6858000"/>
                <a:gd name="connsiteY39" fmla="*/ 624541 h 835479"/>
                <a:gd name="connsiteX40" fmla="*/ 6407332 w 6858000"/>
                <a:gd name="connsiteY40" fmla="*/ 624541 h 835479"/>
                <a:gd name="connsiteX41" fmla="*/ 6391548 w 6858000"/>
                <a:gd name="connsiteY41" fmla="*/ 632195 h 835479"/>
                <a:gd name="connsiteX42" fmla="*/ 6387909 w 6858000"/>
                <a:gd name="connsiteY42" fmla="*/ 633961 h 835479"/>
                <a:gd name="connsiteX43" fmla="*/ 4221390 w 6858000"/>
                <a:gd name="connsiteY43" fmla="*/ 396172 h 835479"/>
                <a:gd name="connsiteX44" fmla="*/ 4221391 w 6858000"/>
                <a:gd name="connsiteY44" fmla="*/ 396172 h 835479"/>
                <a:gd name="connsiteX45" fmla="*/ 4253014 w 6858000"/>
                <a:gd name="connsiteY45" fmla="*/ 401888 h 835479"/>
                <a:gd name="connsiteX46" fmla="*/ 4324645 w 6858000"/>
                <a:gd name="connsiteY46" fmla="*/ 441704 h 835479"/>
                <a:gd name="connsiteX47" fmla="*/ 4363890 w 6858000"/>
                <a:gd name="connsiteY47" fmla="*/ 450658 h 835479"/>
                <a:gd name="connsiteX48" fmla="*/ 4482003 w 6858000"/>
                <a:gd name="connsiteY48" fmla="*/ 449896 h 835479"/>
                <a:gd name="connsiteX49" fmla="*/ 4659173 w 6858000"/>
                <a:gd name="connsiteY49" fmla="*/ 389886 h 835479"/>
                <a:gd name="connsiteX50" fmla="*/ 4677654 w 6858000"/>
                <a:gd name="connsiteY50" fmla="*/ 381884 h 835479"/>
                <a:gd name="connsiteX51" fmla="*/ 4767763 w 6858000"/>
                <a:gd name="connsiteY51" fmla="*/ 371977 h 835479"/>
                <a:gd name="connsiteX52" fmla="*/ 4800482 w 6858000"/>
                <a:gd name="connsiteY52" fmla="*/ 370668 h 835479"/>
                <a:gd name="connsiteX53" fmla="*/ 4800483 w 6858000"/>
                <a:gd name="connsiteY53" fmla="*/ 370668 h 835479"/>
                <a:gd name="connsiteX54" fmla="*/ 4828916 w 6858000"/>
                <a:gd name="connsiteY54" fmla="*/ 385504 h 835479"/>
                <a:gd name="connsiteX55" fmla="*/ 4863342 w 6858000"/>
                <a:gd name="connsiteY55" fmla="*/ 407685 h 835479"/>
                <a:gd name="connsiteX56" fmla="*/ 4889274 w 6858000"/>
                <a:gd name="connsiteY56" fmla="*/ 415214 h 835479"/>
                <a:gd name="connsiteX57" fmla="*/ 4912167 w 6858000"/>
                <a:gd name="connsiteY57" fmla="*/ 413509 h 835479"/>
                <a:gd name="connsiteX58" fmla="*/ 4933803 w 6858000"/>
                <a:gd name="connsiteY58" fmla="*/ 412107 h 835479"/>
                <a:gd name="connsiteX59" fmla="*/ 4933804 w 6858000"/>
                <a:gd name="connsiteY59" fmla="*/ 412107 h 835479"/>
                <a:gd name="connsiteX60" fmla="*/ 4952672 w 6858000"/>
                <a:gd name="connsiteY60" fmla="*/ 416866 h 835479"/>
                <a:gd name="connsiteX61" fmla="*/ 4957452 w 6858000"/>
                <a:gd name="connsiteY61" fmla="*/ 419659 h 835479"/>
                <a:gd name="connsiteX62" fmla="*/ 4961455 w 6858000"/>
                <a:gd name="connsiteY62" fmla="*/ 420937 h 835479"/>
                <a:gd name="connsiteX63" fmla="*/ 4987037 w 6858000"/>
                <a:gd name="connsiteY63" fmla="*/ 436941 h 835479"/>
                <a:gd name="connsiteX64" fmla="*/ 5041521 w 6858000"/>
                <a:gd name="connsiteY64" fmla="*/ 463420 h 835479"/>
                <a:gd name="connsiteX65" fmla="*/ 5041527 w 6858000"/>
                <a:gd name="connsiteY65" fmla="*/ 463422 h 835479"/>
                <a:gd name="connsiteX66" fmla="*/ 5064789 w 6858000"/>
                <a:gd name="connsiteY66" fmla="*/ 468043 h 835479"/>
                <a:gd name="connsiteX67" fmla="*/ 5070584 w 6858000"/>
                <a:gd name="connsiteY67" fmla="*/ 470217 h 835479"/>
                <a:gd name="connsiteX68" fmla="*/ 5072375 w 6858000"/>
                <a:gd name="connsiteY68" fmla="*/ 470636 h 835479"/>
                <a:gd name="connsiteX69" fmla="*/ 5087443 w 6858000"/>
                <a:gd name="connsiteY69" fmla="*/ 476540 h 835479"/>
                <a:gd name="connsiteX70" fmla="*/ 5133219 w 6858000"/>
                <a:gd name="connsiteY70" fmla="*/ 489567 h 835479"/>
                <a:gd name="connsiteX71" fmla="*/ 5133224 w 6858000"/>
                <a:gd name="connsiteY71" fmla="*/ 489569 h 835479"/>
                <a:gd name="connsiteX72" fmla="*/ 5166112 w 6858000"/>
                <a:gd name="connsiteY72" fmla="*/ 482853 h 835479"/>
                <a:gd name="connsiteX73" fmla="*/ 5166113 w 6858000"/>
                <a:gd name="connsiteY73" fmla="*/ 482853 h 835479"/>
                <a:gd name="connsiteX74" fmla="*/ 5172090 w 6858000"/>
                <a:gd name="connsiteY74" fmla="*/ 483545 h 835479"/>
                <a:gd name="connsiteX75" fmla="*/ 5179067 w 6858000"/>
                <a:gd name="connsiteY75" fmla="*/ 486091 h 835479"/>
                <a:gd name="connsiteX76" fmla="*/ 5229432 w 6858000"/>
                <a:gd name="connsiteY76" fmla="*/ 485925 h 835479"/>
                <a:gd name="connsiteX77" fmla="*/ 5243613 w 6858000"/>
                <a:gd name="connsiteY77" fmla="*/ 478254 h 835479"/>
                <a:gd name="connsiteX78" fmla="*/ 5272795 w 6858000"/>
                <a:gd name="connsiteY78" fmla="*/ 462468 h 835479"/>
                <a:gd name="connsiteX79" fmla="*/ 5312287 w 6858000"/>
                <a:gd name="connsiteY79" fmla="*/ 438565 h 835479"/>
                <a:gd name="connsiteX80" fmla="*/ 5321350 w 6858000"/>
                <a:gd name="connsiteY80" fmla="*/ 437509 h 835479"/>
                <a:gd name="connsiteX81" fmla="*/ 5326162 w 6858000"/>
                <a:gd name="connsiteY81" fmla="*/ 435035 h 835479"/>
                <a:gd name="connsiteX82" fmla="*/ 5355013 w 6858000"/>
                <a:gd name="connsiteY82" fmla="*/ 433589 h 835479"/>
                <a:gd name="connsiteX83" fmla="*/ 5355014 w 6858000"/>
                <a:gd name="connsiteY83" fmla="*/ 433589 h 835479"/>
                <a:gd name="connsiteX84" fmla="*/ 5385384 w 6858000"/>
                <a:gd name="connsiteY84" fmla="*/ 438465 h 835479"/>
                <a:gd name="connsiteX85" fmla="*/ 5425582 w 6858000"/>
                <a:gd name="connsiteY85" fmla="*/ 446656 h 835479"/>
                <a:gd name="connsiteX86" fmla="*/ 5480637 w 6858000"/>
                <a:gd name="connsiteY86" fmla="*/ 458278 h 835479"/>
                <a:gd name="connsiteX87" fmla="*/ 5507667 w 6858000"/>
                <a:gd name="connsiteY87" fmla="*/ 462803 h 835479"/>
                <a:gd name="connsiteX88" fmla="*/ 5531691 w 6858000"/>
                <a:gd name="connsiteY88" fmla="*/ 452184 h 835479"/>
                <a:gd name="connsiteX89" fmla="*/ 5531692 w 6858000"/>
                <a:gd name="connsiteY89" fmla="*/ 452183 h 835479"/>
                <a:gd name="connsiteX90" fmla="*/ 5547577 w 6858000"/>
                <a:gd name="connsiteY90" fmla="*/ 442037 h 835479"/>
                <a:gd name="connsiteX91" fmla="*/ 5547578 w 6858000"/>
                <a:gd name="connsiteY91" fmla="*/ 442037 h 835479"/>
                <a:gd name="connsiteX92" fmla="*/ 5562746 w 6858000"/>
                <a:gd name="connsiteY92" fmla="*/ 451610 h 835479"/>
                <a:gd name="connsiteX93" fmla="*/ 5704483 w 6858000"/>
                <a:gd name="connsiteY93" fmla="*/ 522858 h 835479"/>
                <a:gd name="connsiteX94" fmla="*/ 5740488 w 6858000"/>
                <a:gd name="connsiteY94" fmla="*/ 528765 h 835479"/>
                <a:gd name="connsiteX95" fmla="*/ 5760873 w 6858000"/>
                <a:gd name="connsiteY95" fmla="*/ 537529 h 835479"/>
                <a:gd name="connsiteX96" fmla="*/ 5883751 w 6858000"/>
                <a:gd name="connsiteY96" fmla="*/ 625924 h 835479"/>
                <a:gd name="connsiteX97" fmla="*/ 5883755 w 6858000"/>
                <a:gd name="connsiteY97" fmla="*/ 625926 h 835479"/>
                <a:gd name="connsiteX98" fmla="*/ 5935945 w 6858000"/>
                <a:gd name="connsiteY98" fmla="*/ 643829 h 835479"/>
                <a:gd name="connsiteX99" fmla="*/ 5935949 w 6858000"/>
                <a:gd name="connsiteY99" fmla="*/ 643830 h 835479"/>
                <a:gd name="connsiteX100" fmla="*/ 5993289 w 6858000"/>
                <a:gd name="connsiteY100" fmla="*/ 640211 h 835479"/>
                <a:gd name="connsiteX101" fmla="*/ 5993290 w 6858000"/>
                <a:gd name="connsiteY101" fmla="*/ 640210 h 835479"/>
                <a:gd name="connsiteX102" fmla="*/ 6026439 w 6858000"/>
                <a:gd name="connsiteY102" fmla="*/ 633735 h 835479"/>
                <a:gd name="connsiteX103" fmla="*/ 6108737 w 6858000"/>
                <a:gd name="connsiteY103" fmla="*/ 577534 h 835479"/>
                <a:gd name="connsiteX104" fmla="*/ 6133313 w 6858000"/>
                <a:gd name="connsiteY104" fmla="*/ 563843 h 835479"/>
                <a:gd name="connsiteX105" fmla="*/ 6133314 w 6858000"/>
                <a:gd name="connsiteY105" fmla="*/ 563843 h 835479"/>
                <a:gd name="connsiteX106" fmla="*/ 6143189 w 6858000"/>
                <a:gd name="connsiteY106" fmla="*/ 567542 h 835479"/>
                <a:gd name="connsiteX107" fmla="*/ 6155599 w 6858000"/>
                <a:gd name="connsiteY107" fmla="*/ 579438 h 835479"/>
                <a:gd name="connsiteX108" fmla="*/ 6155602 w 6858000"/>
                <a:gd name="connsiteY108" fmla="*/ 579440 h 835479"/>
                <a:gd name="connsiteX109" fmla="*/ 6228756 w 6858000"/>
                <a:gd name="connsiteY109" fmla="*/ 618111 h 835479"/>
                <a:gd name="connsiteX110" fmla="*/ 6361539 w 6858000"/>
                <a:gd name="connsiteY110" fmla="*/ 635448 h 835479"/>
                <a:gd name="connsiteX111" fmla="*/ 6361538 w 6858000"/>
                <a:gd name="connsiteY111" fmla="*/ 635448 h 835479"/>
                <a:gd name="connsiteX112" fmla="*/ 6228755 w 6858000"/>
                <a:gd name="connsiteY112" fmla="*/ 618111 h 835479"/>
                <a:gd name="connsiteX113" fmla="*/ 6155601 w 6858000"/>
                <a:gd name="connsiteY113" fmla="*/ 579440 h 835479"/>
                <a:gd name="connsiteX114" fmla="*/ 6155599 w 6858000"/>
                <a:gd name="connsiteY114" fmla="*/ 579438 h 835479"/>
                <a:gd name="connsiteX115" fmla="*/ 6133314 w 6858000"/>
                <a:gd name="connsiteY115" fmla="*/ 563843 h 835479"/>
                <a:gd name="connsiteX116" fmla="*/ 6108738 w 6858000"/>
                <a:gd name="connsiteY116" fmla="*/ 577534 h 835479"/>
                <a:gd name="connsiteX117" fmla="*/ 6026440 w 6858000"/>
                <a:gd name="connsiteY117" fmla="*/ 633735 h 835479"/>
                <a:gd name="connsiteX118" fmla="*/ 5993291 w 6858000"/>
                <a:gd name="connsiteY118" fmla="*/ 640210 h 835479"/>
                <a:gd name="connsiteX119" fmla="*/ 5993289 w 6858000"/>
                <a:gd name="connsiteY119" fmla="*/ 640211 h 835479"/>
                <a:gd name="connsiteX120" fmla="*/ 5964476 w 6858000"/>
                <a:gd name="connsiteY120" fmla="*/ 643664 h 835479"/>
                <a:gd name="connsiteX121" fmla="*/ 5935949 w 6858000"/>
                <a:gd name="connsiteY121" fmla="*/ 643830 h 835479"/>
                <a:gd name="connsiteX122" fmla="*/ 5935948 w 6858000"/>
                <a:gd name="connsiteY122" fmla="*/ 643830 h 835479"/>
                <a:gd name="connsiteX123" fmla="*/ 5935945 w 6858000"/>
                <a:gd name="connsiteY123" fmla="*/ 643829 h 835479"/>
                <a:gd name="connsiteX124" fmla="*/ 5909350 w 6858000"/>
                <a:gd name="connsiteY124" fmla="*/ 636949 h 835479"/>
                <a:gd name="connsiteX125" fmla="*/ 5883755 w 6858000"/>
                <a:gd name="connsiteY125" fmla="*/ 625926 h 835479"/>
                <a:gd name="connsiteX126" fmla="*/ 5883750 w 6858000"/>
                <a:gd name="connsiteY126" fmla="*/ 625924 h 835479"/>
                <a:gd name="connsiteX127" fmla="*/ 5760872 w 6858000"/>
                <a:gd name="connsiteY127" fmla="*/ 537529 h 835479"/>
                <a:gd name="connsiteX128" fmla="*/ 5740487 w 6858000"/>
                <a:gd name="connsiteY128" fmla="*/ 528765 h 835479"/>
                <a:gd name="connsiteX129" fmla="*/ 5704482 w 6858000"/>
                <a:gd name="connsiteY129" fmla="*/ 522858 h 835479"/>
                <a:gd name="connsiteX130" fmla="*/ 5562745 w 6858000"/>
                <a:gd name="connsiteY130" fmla="*/ 451610 h 835479"/>
                <a:gd name="connsiteX131" fmla="*/ 5547577 w 6858000"/>
                <a:gd name="connsiteY131" fmla="*/ 442037 h 835479"/>
                <a:gd name="connsiteX132" fmla="*/ 5531693 w 6858000"/>
                <a:gd name="connsiteY132" fmla="*/ 452183 h 835479"/>
                <a:gd name="connsiteX133" fmla="*/ 5531691 w 6858000"/>
                <a:gd name="connsiteY133" fmla="*/ 452184 h 835479"/>
                <a:gd name="connsiteX134" fmla="*/ 5520421 w 6858000"/>
                <a:gd name="connsiteY134" fmla="*/ 460582 h 835479"/>
                <a:gd name="connsiteX135" fmla="*/ 5507667 w 6858000"/>
                <a:gd name="connsiteY135" fmla="*/ 462803 h 835479"/>
                <a:gd name="connsiteX136" fmla="*/ 5507666 w 6858000"/>
                <a:gd name="connsiteY136" fmla="*/ 462803 h 835479"/>
                <a:gd name="connsiteX137" fmla="*/ 5480636 w 6858000"/>
                <a:gd name="connsiteY137" fmla="*/ 458278 h 835479"/>
                <a:gd name="connsiteX138" fmla="*/ 5425581 w 6858000"/>
                <a:gd name="connsiteY138" fmla="*/ 446656 h 835479"/>
                <a:gd name="connsiteX139" fmla="*/ 5385383 w 6858000"/>
                <a:gd name="connsiteY139" fmla="*/ 438465 h 835479"/>
                <a:gd name="connsiteX140" fmla="*/ 5355013 w 6858000"/>
                <a:gd name="connsiteY140" fmla="*/ 433589 h 835479"/>
                <a:gd name="connsiteX141" fmla="*/ 5321350 w 6858000"/>
                <a:gd name="connsiteY141" fmla="*/ 437509 h 835479"/>
                <a:gd name="connsiteX142" fmla="*/ 5272796 w 6858000"/>
                <a:gd name="connsiteY142" fmla="*/ 462468 h 835479"/>
                <a:gd name="connsiteX143" fmla="*/ 5243613 w 6858000"/>
                <a:gd name="connsiteY143" fmla="*/ 478254 h 835479"/>
                <a:gd name="connsiteX144" fmla="*/ 5229433 w 6858000"/>
                <a:gd name="connsiteY144" fmla="*/ 485925 h 835479"/>
                <a:gd name="connsiteX145" fmla="*/ 5179067 w 6858000"/>
                <a:gd name="connsiteY145" fmla="*/ 486091 h 835479"/>
                <a:gd name="connsiteX146" fmla="*/ 5179066 w 6858000"/>
                <a:gd name="connsiteY146" fmla="*/ 486091 h 835479"/>
                <a:gd name="connsiteX147" fmla="*/ 5172089 w 6858000"/>
                <a:gd name="connsiteY147" fmla="*/ 483545 h 835479"/>
                <a:gd name="connsiteX148" fmla="*/ 5166113 w 6858000"/>
                <a:gd name="connsiteY148" fmla="*/ 482853 h 835479"/>
                <a:gd name="connsiteX149" fmla="*/ 5133224 w 6858000"/>
                <a:gd name="connsiteY149" fmla="*/ 489569 h 835479"/>
                <a:gd name="connsiteX150" fmla="*/ 5133223 w 6858000"/>
                <a:gd name="connsiteY150" fmla="*/ 489569 h 835479"/>
                <a:gd name="connsiteX151" fmla="*/ 5133219 w 6858000"/>
                <a:gd name="connsiteY151" fmla="*/ 489567 h 835479"/>
                <a:gd name="connsiteX152" fmla="*/ 5102460 w 6858000"/>
                <a:gd name="connsiteY152" fmla="*/ 482424 h 835479"/>
                <a:gd name="connsiteX153" fmla="*/ 5087443 w 6858000"/>
                <a:gd name="connsiteY153" fmla="*/ 476540 h 835479"/>
                <a:gd name="connsiteX154" fmla="*/ 5087422 w 6858000"/>
                <a:gd name="connsiteY154" fmla="*/ 476534 h 835479"/>
                <a:gd name="connsiteX155" fmla="*/ 5070584 w 6858000"/>
                <a:gd name="connsiteY155" fmla="*/ 470217 h 835479"/>
                <a:gd name="connsiteX156" fmla="*/ 5041527 w 6858000"/>
                <a:gd name="connsiteY156" fmla="*/ 463422 h 835479"/>
                <a:gd name="connsiteX157" fmla="*/ 5041520 w 6858000"/>
                <a:gd name="connsiteY157" fmla="*/ 463420 h 835479"/>
                <a:gd name="connsiteX158" fmla="*/ 4987036 w 6858000"/>
                <a:gd name="connsiteY158" fmla="*/ 436941 h 835479"/>
                <a:gd name="connsiteX159" fmla="*/ 4957452 w 6858000"/>
                <a:gd name="connsiteY159" fmla="*/ 419659 h 835479"/>
                <a:gd name="connsiteX160" fmla="*/ 4933804 w 6858000"/>
                <a:gd name="connsiteY160" fmla="*/ 412107 h 835479"/>
                <a:gd name="connsiteX161" fmla="*/ 4912168 w 6858000"/>
                <a:gd name="connsiteY161" fmla="*/ 413509 h 835479"/>
                <a:gd name="connsiteX162" fmla="*/ 4889275 w 6858000"/>
                <a:gd name="connsiteY162" fmla="*/ 415214 h 835479"/>
                <a:gd name="connsiteX163" fmla="*/ 4889274 w 6858000"/>
                <a:gd name="connsiteY163" fmla="*/ 415214 h 835479"/>
                <a:gd name="connsiteX164" fmla="*/ 4867613 w 6858000"/>
                <a:gd name="connsiteY164" fmla="*/ 410436 h 835479"/>
                <a:gd name="connsiteX165" fmla="*/ 4863342 w 6858000"/>
                <a:gd name="connsiteY165" fmla="*/ 407685 h 835479"/>
                <a:gd name="connsiteX166" fmla="*/ 4857316 w 6858000"/>
                <a:gd name="connsiteY166" fmla="*/ 405935 h 835479"/>
                <a:gd name="connsiteX167" fmla="*/ 4828915 w 6858000"/>
                <a:gd name="connsiteY167" fmla="*/ 385504 h 835479"/>
                <a:gd name="connsiteX168" fmla="*/ 4800482 w 6858000"/>
                <a:gd name="connsiteY168" fmla="*/ 370668 h 835479"/>
                <a:gd name="connsiteX169" fmla="*/ 4767764 w 6858000"/>
                <a:gd name="connsiteY169" fmla="*/ 371977 h 835479"/>
                <a:gd name="connsiteX170" fmla="*/ 4677655 w 6858000"/>
                <a:gd name="connsiteY170" fmla="*/ 381884 h 835479"/>
                <a:gd name="connsiteX171" fmla="*/ 4659174 w 6858000"/>
                <a:gd name="connsiteY171" fmla="*/ 389886 h 835479"/>
                <a:gd name="connsiteX172" fmla="*/ 4482004 w 6858000"/>
                <a:gd name="connsiteY172" fmla="*/ 449896 h 835479"/>
                <a:gd name="connsiteX173" fmla="*/ 4363890 w 6858000"/>
                <a:gd name="connsiteY173" fmla="*/ 450658 h 835479"/>
                <a:gd name="connsiteX174" fmla="*/ 4363889 w 6858000"/>
                <a:gd name="connsiteY174" fmla="*/ 450658 h 835479"/>
                <a:gd name="connsiteX175" fmla="*/ 4324644 w 6858000"/>
                <a:gd name="connsiteY175" fmla="*/ 441704 h 835479"/>
                <a:gd name="connsiteX176" fmla="*/ 4253013 w 6858000"/>
                <a:gd name="connsiteY176" fmla="*/ 401888 h 835479"/>
                <a:gd name="connsiteX177" fmla="*/ 4165382 w 6858000"/>
                <a:gd name="connsiteY177" fmla="*/ 392362 h 835479"/>
                <a:gd name="connsiteX178" fmla="*/ 4165383 w 6858000"/>
                <a:gd name="connsiteY178" fmla="*/ 392362 h 835479"/>
                <a:gd name="connsiteX179" fmla="*/ 4192387 w 6858000"/>
                <a:gd name="connsiteY179" fmla="*/ 396267 h 835479"/>
                <a:gd name="connsiteX180" fmla="*/ 4192386 w 6858000"/>
                <a:gd name="connsiteY180" fmla="*/ 396267 h 835479"/>
                <a:gd name="connsiteX181" fmla="*/ 4165382 w 6858000"/>
                <a:gd name="connsiteY181" fmla="*/ 392362 h 835479"/>
                <a:gd name="connsiteX182" fmla="*/ 3885337 w 6858000"/>
                <a:gd name="connsiteY182" fmla="*/ 379980 h 835479"/>
                <a:gd name="connsiteX183" fmla="*/ 3885338 w 6858000"/>
                <a:gd name="connsiteY183" fmla="*/ 379980 h 835479"/>
                <a:gd name="connsiteX184" fmla="*/ 3885341 w 6858000"/>
                <a:gd name="connsiteY184" fmla="*/ 379982 h 835479"/>
                <a:gd name="connsiteX185" fmla="*/ 3962157 w 6858000"/>
                <a:gd name="connsiteY185" fmla="*/ 411865 h 835479"/>
                <a:gd name="connsiteX186" fmla="*/ 3962159 w 6858000"/>
                <a:gd name="connsiteY186" fmla="*/ 411865 h 835479"/>
                <a:gd name="connsiteX187" fmla="*/ 4043837 w 6858000"/>
                <a:gd name="connsiteY187" fmla="*/ 396173 h 835479"/>
                <a:gd name="connsiteX188" fmla="*/ 4043838 w 6858000"/>
                <a:gd name="connsiteY188" fmla="*/ 396172 h 835479"/>
                <a:gd name="connsiteX189" fmla="*/ 4103824 w 6858000"/>
                <a:gd name="connsiteY189" fmla="*/ 381051 h 835479"/>
                <a:gd name="connsiteX190" fmla="*/ 4103825 w 6858000"/>
                <a:gd name="connsiteY190" fmla="*/ 381051 h 835479"/>
                <a:gd name="connsiteX191" fmla="*/ 4134255 w 6858000"/>
                <a:gd name="connsiteY191" fmla="*/ 383018 h 835479"/>
                <a:gd name="connsiteX192" fmla="*/ 4165381 w 6858000"/>
                <a:gd name="connsiteY192" fmla="*/ 392362 h 835479"/>
                <a:gd name="connsiteX193" fmla="*/ 4103825 w 6858000"/>
                <a:gd name="connsiteY193" fmla="*/ 381051 h 835479"/>
                <a:gd name="connsiteX194" fmla="*/ 4043839 w 6858000"/>
                <a:gd name="connsiteY194" fmla="*/ 396172 h 835479"/>
                <a:gd name="connsiteX195" fmla="*/ 4043837 w 6858000"/>
                <a:gd name="connsiteY195" fmla="*/ 396173 h 835479"/>
                <a:gd name="connsiteX196" fmla="*/ 4002409 w 6858000"/>
                <a:gd name="connsiteY196" fmla="*/ 409475 h 835479"/>
                <a:gd name="connsiteX197" fmla="*/ 3962159 w 6858000"/>
                <a:gd name="connsiteY197" fmla="*/ 411865 h 835479"/>
                <a:gd name="connsiteX198" fmla="*/ 3962158 w 6858000"/>
                <a:gd name="connsiteY198" fmla="*/ 411865 h 835479"/>
                <a:gd name="connsiteX199" fmla="*/ 3962157 w 6858000"/>
                <a:gd name="connsiteY199" fmla="*/ 411865 h 835479"/>
                <a:gd name="connsiteX200" fmla="*/ 3923124 w 6858000"/>
                <a:gd name="connsiteY200" fmla="*/ 402361 h 835479"/>
                <a:gd name="connsiteX201" fmla="*/ 3885341 w 6858000"/>
                <a:gd name="connsiteY201" fmla="*/ 379982 h 835479"/>
                <a:gd name="connsiteX202" fmla="*/ 3669899 w 6858000"/>
                <a:gd name="connsiteY202" fmla="*/ 394577 h 835479"/>
                <a:gd name="connsiteX203" fmla="*/ 3680163 w 6858000"/>
                <a:gd name="connsiteY203" fmla="*/ 397173 h 835479"/>
                <a:gd name="connsiteX204" fmla="*/ 3734836 w 6858000"/>
                <a:gd name="connsiteY204" fmla="*/ 393125 h 835479"/>
                <a:gd name="connsiteX205" fmla="*/ 3734837 w 6858000"/>
                <a:gd name="connsiteY205" fmla="*/ 393125 h 835479"/>
                <a:gd name="connsiteX206" fmla="*/ 3754652 w 6858000"/>
                <a:gd name="connsiteY206" fmla="*/ 393507 h 835479"/>
                <a:gd name="connsiteX207" fmla="*/ 3789775 w 6858000"/>
                <a:gd name="connsiteY207" fmla="*/ 399864 h 835479"/>
                <a:gd name="connsiteX208" fmla="*/ 3822471 w 6858000"/>
                <a:gd name="connsiteY208" fmla="*/ 384932 h 835479"/>
                <a:gd name="connsiteX209" fmla="*/ 3852618 w 6858000"/>
                <a:gd name="connsiteY209" fmla="*/ 370597 h 835479"/>
                <a:gd name="connsiteX210" fmla="*/ 3852619 w 6858000"/>
                <a:gd name="connsiteY210" fmla="*/ 370597 h 835479"/>
                <a:gd name="connsiteX211" fmla="*/ 3868763 w 6858000"/>
                <a:gd name="connsiteY211" fmla="*/ 371377 h 835479"/>
                <a:gd name="connsiteX212" fmla="*/ 3885336 w 6858000"/>
                <a:gd name="connsiteY212" fmla="*/ 379980 h 835479"/>
                <a:gd name="connsiteX213" fmla="*/ 3852619 w 6858000"/>
                <a:gd name="connsiteY213" fmla="*/ 370597 h 835479"/>
                <a:gd name="connsiteX214" fmla="*/ 3822472 w 6858000"/>
                <a:gd name="connsiteY214" fmla="*/ 384932 h 835479"/>
                <a:gd name="connsiteX215" fmla="*/ 3789776 w 6858000"/>
                <a:gd name="connsiteY215" fmla="*/ 399864 h 835479"/>
                <a:gd name="connsiteX216" fmla="*/ 3789775 w 6858000"/>
                <a:gd name="connsiteY216" fmla="*/ 399864 h 835479"/>
                <a:gd name="connsiteX217" fmla="*/ 3754651 w 6858000"/>
                <a:gd name="connsiteY217" fmla="*/ 393507 h 835479"/>
                <a:gd name="connsiteX218" fmla="*/ 3734837 w 6858000"/>
                <a:gd name="connsiteY218" fmla="*/ 393125 h 835479"/>
                <a:gd name="connsiteX219" fmla="*/ 3680163 w 6858000"/>
                <a:gd name="connsiteY219" fmla="*/ 397173 h 835479"/>
                <a:gd name="connsiteX220" fmla="*/ 3680162 w 6858000"/>
                <a:gd name="connsiteY220" fmla="*/ 397173 h 835479"/>
                <a:gd name="connsiteX221" fmla="*/ 2836171 w 6858000"/>
                <a:gd name="connsiteY221" fmla="*/ 465063 h 835479"/>
                <a:gd name="connsiteX222" fmla="*/ 2848792 w 6858000"/>
                <a:gd name="connsiteY222" fmla="*/ 456372 h 835479"/>
                <a:gd name="connsiteX223" fmla="*/ 2897784 w 6858000"/>
                <a:gd name="connsiteY223" fmla="*/ 440769 h 835479"/>
                <a:gd name="connsiteX224" fmla="*/ 2903549 w 6858000"/>
                <a:gd name="connsiteY224" fmla="*/ 439740 h 835479"/>
                <a:gd name="connsiteX225" fmla="*/ 2914327 w 6858000"/>
                <a:gd name="connsiteY225" fmla="*/ 436466 h 835479"/>
                <a:gd name="connsiteX226" fmla="*/ 2947858 w 6858000"/>
                <a:gd name="connsiteY226" fmla="*/ 431835 h 835479"/>
                <a:gd name="connsiteX227" fmla="*/ 2947861 w 6858000"/>
                <a:gd name="connsiteY227" fmla="*/ 431834 h 835479"/>
                <a:gd name="connsiteX228" fmla="*/ 2947862 w 6858000"/>
                <a:gd name="connsiteY228" fmla="*/ 431834 h 835479"/>
                <a:gd name="connsiteX229" fmla="*/ 2982148 w 6858000"/>
                <a:gd name="connsiteY229" fmla="*/ 435418 h 835479"/>
                <a:gd name="connsiteX230" fmla="*/ 3077401 w 6858000"/>
                <a:gd name="connsiteY230" fmla="*/ 447111 h 835479"/>
                <a:gd name="connsiteX231" fmla="*/ 3172653 w 6858000"/>
                <a:gd name="connsiteY231" fmla="*/ 434656 h 835479"/>
                <a:gd name="connsiteX232" fmla="*/ 3489466 w 6858000"/>
                <a:gd name="connsiteY232" fmla="*/ 387029 h 835479"/>
                <a:gd name="connsiteX233" fmla="*/ 3544712 w 6858000"/>
                <a:gd name="connsiteY233" fmla="*/ 364930 h 835479"/>
                <a:gd name="connsiteX234" fmla="*/ 3574407 w 6858000"/>
                <a:gd name="connsiteY234" fmla="*/ 347308 h 835479"/>
                <a:gd name="connsiteX235" fmla="*/ 3574408 w 6858000"/>
                <a:gd name="connsiteY235" fmla="*/ 347308 h 835479"/>
                <a:gd name="connsiteX236" fmla="*/ 3606817 w 6858000"/>
                <a:gd name="connsiteY236" fmla="*/ 359406 h 835479"/>
                <a:gd name="connsiteX237" fmla="*/ 3630632 w 6858000"/>
                <a:gd name="connsiteY237" fmla="*/ 372932 h 835479"/>
                <a:gd name="connsiteX238" fmla="*/ 3651953 w 6858000"/>
                <a:gd name="connsiteY238" fmla="*/ 388826 h 835479"/>
                <a:gd name="connsiteX239" fmla="*/ 3630631 w 6858000"/>
                <a:gd name="connsiteY239" fmla="*/ 372932 h 835479"/>
                <a:gd name="connsiteX240" fmla="*/ 3606816 w 6858000"/>
                <a:gd name="connsiteY240" fmla="*/ 359406 h 835479"/>
                <a:gd name="connsiteX241" fmla="*/ 3587173 w 6858000"/>
                <a:gd name="connsiteY241" fmla="*/ 349660 h 835479"/>
                <a:gd name="connsiteX242" fmla="*/ 3574407 w 6858000"/>
                <a:gd name="connsiteY242" fmla="*/ 347308 h 835479"/>
                <a:gd name="connsiteX243" fmla="*/ 3562320 w 6858000"/>
                <a:gd name="connsiteY243" fmla="*/ 352387 h 835479"/>
                <a:gd name="connsiteX244" fmla="*/ 3544713 w 6858000"/>
                <a:gd name="connsiteY244" fmla="*/ 364930 h 835479"/>
                <a:gd name="connsiteX245" fmla="*/ 3489467 w 6858000"/>
                <a:gd name="connsiteY245" fmla="*/ 387029 h 835479"/>
                <a:gd name="connsiteX246" fmla="*/ 3172654 w 6858000"/>
                <a:gd name="connsiteY246" fmla="*/ 434656 h 835479"/>
                <a:gd name="connsiteX247" fmla="*/ 3077401 w 6858000"/>
                <a:gd name="connsiteY247" fmla="*/ 447111 h 835479"/>
                <a:gd name="connsiteX248" fmla="*/ 3077400 w 6858000"/>
                <a:gd name="connsiteY248" fmla="*/ 447111 h 835479"/>
                <a:gd name="connsiteX249" fmla="*/ 2982147 w 6858000"/>
                <a:gd name="connsiteY249" fmla="*/ 435418 h 835479"/>
                <a:gd name="connsiteX250" fmla="*/ 2947862 w 6858000"/>
                <a:gd name="connsiteY250" fmla="*/ 431834 h 835479"/>
                <a:gd name="connsiteX251" fmla="*/ 2947858 w 6858000"/>
                <a:gd name="connsiteY251" fmla="*/ 431835 h 835479"/>
                <a:gd name="connsiteX252" fmla="*/ 2903549 w 6858000"/>
                <a:gd name="connsiteY252" fmla="*/ 439740 h 835479"/>
                <a:gd name="connsiteX253" fmla="*/ 2848793 w 6858000"/>
                <a:gd name="connsiteY253" fmla="*/ 456372 h 835479"/>
                <a:gd name="connsiteX254" fmla="*/ 2836172 w 6858000"/>
                <a:gd name="connsiteY254" fmla="*/ 465063 h 835479"/>
                <a:gd name="connsiteX255" fmla="*/ 1268757 w 6858000"/>
                <a:gd name="connsiteY255" fmla="*/ 18376 h 835479"/>
                <a:gd name="connsiteX256" fmla="*/ 1286069 w 6858000"/>
                <a:gd name="connsiteY256" fmla="*/ 23543 h 835479"/>
                <a:gd name="connsiteX257" fmla="*/ 1350627 w 6858000"/>
                <a:gd name="connsiteY257" fmla="*/ 45880 h 835479"/>
                <a:gd name="connsiteX258" fmla="*/ 1413839 w 6858000"/>
                <a:gd name="connsiteY258" fmla="*/ 40286 h 835479"/>
                <a:gd name="connsiteX259" fmla="*/ 1350626 w 6858000"/>
                <a:gd name="connsiteY259" fmla="*/ 45881 h 835479"/>
                <a:gd name="connsiteX260" fmla="*/ 1286068 w 6858000"/>
                <a:gd name="connsiteY260" fmla="*/ 23543 h 835479"/>
                <a:gd name="connsiteX261" fmla="*/ 313532 w 6858000"/>
                <a:gd name="connsiteY261" fmla="*/ 14019 h 835479"/>
                <a:gd name="connsiteX262" fmla="*/ 313533 w 6858000"/>
                <a:gd name="connsiteY262" fmla="*/ 14018 h 835479"/>
                <a:gd name="connsiteX263" fmla="*/ 338870 w 6858000"/>
                <a:gd name="connsiteY263" fmla="*/ 13446 h 835479"/>
                <a:gd name="connsiteX264" fmla="*/ 338902 w 6858000"/>
                <a:gd name="connsiteY264" fmla="*/ 13453 h 835479"/>
                <a:gd name="connsiteX265" fmla="*/ 395639 w 6858000"/>
                <a:gd name="connsiteY265" fmla="*/ 23353 h 835479"/>
                <a:gd name="connsiteX266" fmla="*/ 367327 w 6858000"/>
                <a:gd name="connsiteY266" fmla="*/ 19543 h 835479"/>
                <a:gd name="connsiteX267" fmla="*/ 338902 w 6858000"/>
                <a:gd name="connsiteY267" fmla="*/ 13453 h 835479"/>
                <a:gd name="connsiteX268" fmla="*/ 338869 w 6858000"/>
                <a:gd name="connsiteY268" fmla="*/ 13447 h 835479"/>
                <a:gd name="connsiteX269" fmla="*/ 324057 w 6858000"/>
                <a:gd name="connsiteY269" fmla="*/ 11661 h 835479"/>
                <a:gd name="connsiteX270" fmla="*/ 281567 w 6858000"/>
                <a:gd name="connsiteY270" fmla="*/ 36346 h 835479"/>
                <a:gd name="connsiteX271" fmla="*/ 295414 w 6858000"/>
                <a:gd name="connsiteY271" fmla="*/ 31451 h 835479"/>
                <a:gd name="connsiteX272" fmla="*/ 295414 w 6858000"/>
                <a:gd name="connsiteY272" fmla="*/ 31452 h 835479"/>
                <a:gd name="connsiteX273" fmla="*/ 24485 w 6858000"/>
                <a:gd name="connsiteY273" fmla="*/ 23026 h 835479"/>
                <a:gd name="connsiteX274" fmla="*/ 74128 w 6858000"/>
                <a:gd name="connsiteY274" fmla="*/ 20763 h 835479"/>
                <a:gd name="connsiteX275" fmla="*/ 125860 w 6858000"/>
                <a:gd name="connsiteY275" fmla="*/ 26687 h 835479"/>
                <a:gd name="connsiteX276" fmla="*/ 153386 w 6858000"/>
                <a:gd name="connsiteY276" fmla="*/ 31082 h 835479"/>
                <a:gd name="connsiteX277" fmla="*/ 228943 w 6858000"/>
                <a:gd name="connsiteY277" fmla="*/ 39355 h 835479"/>
                <a:gd name="connsiteX278" fmla="*/ 177270 w 6858000"/>
                <a:gd name="connsiteY278" fmla="*/ 34896 h 835479"/>
                <a:gd name="connsiteX279" fmla="*/ 153386 w 6858000"/>
                <a:gd name="connsiteY279" fmla="*/ 31082 h 835479"/>
                <a:gd name="connsiteX280" fmla="*/ 151568 w 6858000"/>
                <a:gd name="connsiteY280" fmla="*/ 30883 h 835479"/>
                <a:gd name="connsiteX281" fmla="*/ 74128 w 6858000"/>
                <a:gd name="connsiteY281" fmla="*/ 20764 h 835479"/>
                <a:gd name="connsiteX282" fmla="*/ 0 w 6858000"/>
                <a:gd name="connsiteY282" fmla="*/ 29969 h 835479"/>
                <a:gd name="connsiteX283" fmla="*/ 0 w 6858000"/>
                <a:gd name="connsiteY283" fmla="*/ 494077 h 835479"/>
                <a:gd name="connsiteX284" fmla="*/ 2816 w 6858000"/>
                <a:gd name="connsiteY284" fmla="*/ 492950 h 835479"/>
                <a:gd name="connsiteX285" fmla="*/ 63586 w 6858000"/>
                <a:gd name="connsiteY285" fmla="*/ 478851 h 835479"/>
                <a:gd name="connsiteX286" fmla="*/ 176938 w 6858000"/>
                <a:gd name="connsiteY286" fmla="*/ 464945 h 835479"/>
                <a:gd name="connsiteX287" fmla="*/ 200181 w 6858000"/>
                <a:gd name="connsiteY287" fmla="*/ 456943 h 835479"/>
                <a:gd name="connsiteX288" fmla="*/ 340773 w 6858000"/>
                <a:gd name="connsiteY288" fmla="*/ 419031 h 835479"/>
                <a:gd name="connsiteX289" fmla="*/ 453363 w 6858000"/>
                <a:gd name="connsiteY289" fmla="*/ 419796 h 835479"/>
                <a:gd name="connsiteX290" fmla="*/ 462125 w 6858000"/>
                <a:gd name="connsiteY290" fmla="*/ 421510 h 835479"/>
                <a:gd name="connsiteX291" fmla="*/ 505181 w 6858000"/>
                <a:gd name="connsiteY291" fmla="*/ 434082 h 835479"/>
                <a:gd name="connsiteX292" fmla="*/ 571859 w 6858000"/>
                <a:gd name="connsiteY292" fmla="*/ 430654 h 835479"/>
                <a:gd name="connsiteX293" fmla="*/ 617771 w 6858000"/>
                <a:gd name="connsiteY293" fmla="*/ 413317 h 835479"/>
                <a:gd name="connsiteX294" fmla="*/ 674922 w 6858000"/>
                <a:gd name="connsiteY294" fmla="*/ 412555 h 835479"/>
                <a:gd name="connsiteX295" fmla="*/ 740267 w 6858000"/>
                <a:gd name="connsiteY295" fmla="*/ 423414 h 835479"/>
                <a:gd name="connsiteX296" fmla="*/ 769604 w 6858000"/>
                <a:gd name="connsiteY296" fmla="*/ 425700 h 835479"/>
                <a:gd name="connsiteX297" fmla="*/ 850188 w 6858000"/>
                <a:gd name="connsiteY297" fmla="*/ 448180 h 835479"/>
                <a:gd name="connsiteX298" fmla="*/ 898197 w 6858000"/>
                <a:gd name="connsiteY298" fmla="*/ 442656 h 835479"/>
                <a:gd name="connsiteX299" fmla="*/ 945443 w 6858000"/>
                <a:gd name="connsiteY299" fmla="*/ 427796 h 835479"/>
                <a:gd name="connsiteX300" fmla="*/ 975732 w 6858000"/>
                <a:gd name="connsiteY300" fmla="*/ 413507 h 835479"/>
                <a:gd name="connsiteX301" fmla="*/ 1036886 w 6858000"/>
                <a:gd name="connsiteY301" fmla="*/ 403411 h 835479"/>
                <a:gd name="connsiteX302" fmla="*/ 1048124 w 6858000"/>
                <a:gd name="connsiteY302" fmla="*/ 404935 h 835479"/>
                <a:gd name="connsiteX303" fmla="*/ 1230632 w 6858000"/>
                <a:gd name="connsiteY303" fmla="*/ 417509 h 835479"/>
                <a:gd name="connsiteX304" fmla="*/ 1303023 w 6858000"/>
                <a:gd name="connsiteY304" fmla="*/ 437702 h 835479"/>
                <a:gd name="connsiteX305" fmla="*/ 1318455 w 6858000"/>
                <a:gd name="connsiteY305" fmla="*/ 440178 h 835479"/>
                <a:gd name="connsiteX306" fmla="*/ 1472574 w 6858000"/>
                <a:gd name="connsiteY306" fmla="*/ 462849 h 835479"/>
                <a:gd name="connsiteX307" fmla="*/ 1489719 w 6858000"/>
                <a:gd name="connsiteY307" fmla="*/ 463801 h 835479"/>
                <a:gd name="connsiteX308" fmla="*/ 1537536 w 6858000"/>
                <a:gd name="connsiteY308" fmla="*/ 459801 h 835479"/>
                <a:gd name="connsiteX309" fmla="*/ 1650316 w 6858000"/>
                <a:gd name="connsiteY309" fmla="*/ 500950 h 835479"/>
                <a:gd name="connsiteX310" fmla="*/ 1763286 w 6858000"/>
                <a:gd name="connsiteY310" fmla="*/ 515049 h 835479"/>
                <a:gd name="connsiteX311" fmla="*/ 1825392 w 6858000"/>
                <a:gd name="connsiteY311" fmla="*/ 514857 h 835479"/>
                <a:gd name="connsiteX312" fmla="*/ 1869779 w 6858000"/>
                <a:gd name="connsiteY312" fmla="*/ 524955 h 835479"/>
                <a:gd name="connsiteX313" fmla="*/ 1978939 w 6858000"/>
                <a:gd name="connsiteY313" fmla="*/ 555626 h 835479"/>
                <a:gd name="connsiteX314" fmla="*/ 2030377 w 6858000"/>
                <a:gd name="connsiteY314" fmla="*/ 560388 h 835479"/>
                <a:gd name="connsiteX315" fmla="*/ 2085053 w 6858000"/>
                <a:gd name="connsiteY315" fmla="*/ 570677 h 835479"/>
                <a:gd name="connsiteX316" fmla="*/ 2220311 w 6858000"/>
                <a:gd name="connsiteY316" fmla="*/ 616778 h 835479"/>
                <a:gd name="connsiteX317" fmla="*/ 2330805 w 6858000"/>
                <a:gd name="connsiteY317" fmla="*/ 614112 h 835479"/>
                <a:gd name="connsiteX318" fmla="*/ 2401291 w 6858000"/>
                <a:gd name="connsiteY318" fmla="*/ 614682 h 835479"/>
                <a:gd name="connsiteX319" fmla="*/ 2485306 w 6858000"/>
                <a:gd name="connsiteY319" fmla="*/ 629923 h 835479"/>
                <a:gd name="connsiteX320" fmla="*/ 2554078 w 6858000"/>
                <a:gd name="connsiteY320" fmla="*/ 652213 h 835479"/>
                <a:gd name="connsiteX321" fmla="*/ 2649142 w 6858000"/>
                <a:gd name="connsiteY321" fmla="*/ 669930 h 835479"/>
                <a:gd name="connsiteX322" fmla="*/ 2743825 w 6858000"/>
                <a:gd name="connsiteY322" fmla="*/ 704031 h 835479"/>
                <a:gd name="connsiteX323" fmla="*/ 2809929 w 6858000"/>
                <a:gd name="connsiteY323" fmla="*/ 730130 h 835479"/>
                <a:gd name="connsiteX324" fmla="*/ 2901942 w 6858000"/>
                <a:gd name="connsiteY324" fmla="*/ 753181 h 835479"/>
                <a:gd name="connsiteX325" fmla="*/ 3042727 w 6858000"/>
                <a:gd name="connsiteY325" fmla="*/ 769373 h 835479"/>
                <a:gd name="connsiteX326" fmla="*/ 3107499 w 6858000"/>
                <a:gd name="connsiteY326" fmla="*/ 771089 h 835479"/>
                <a:gd name="connsiteX327" fmla="*/ 3209992 w 6858000"/>
                <a:gd name="connsiteY327" fmla="*/ 808998 h 835479"/>
                <a:gd name="connsiteX328" fmla="*/ 3253808 w 6858000"/>
                <a:gd name="connsiteY328" fmla="*/ 827287 h 835479"/>
                <a:gd name="connsiteX329" fmla="*/ 3293243 w 6858000"/>
                <a:gd name="connsiteY329" fmla="*/ 812047 h 835479"/>
                <a:gd name="connsiteX330" fmla="*/ 3318770 w 6858000"/>
                <a:gd name="connsiteY330" fmla="*/ 794520 h 835479"/>
                <a:gd name="connsiteX331" fmla="*/ 3399545 w 6858000"/>
                <a:gd name="connsiteY331" fmla="*/ 809381 h 835479"/>
                <a:gd name="connsiteX332" fmla="*/ 3485274 w 6858000"/>
                <a:gd name="connsiteY332" fmla="*/ 825001 h 835479"/>
                <a:gd name="connsiteX333" fmla="*/ 3546616 w 6858000"/>
                <a:gd name="connsiteY333" fmla="*/ 835479 h 835479"/>
                <a:gd name="connsiteX334" fmla="*/ 3623200 w 6858000"/>
                <a:gd name="connsiteY334" fmla="*/ 827097 h 835479"/>
                <a:gd name="connsiteX335" fmla="*/ 3683590 w 6858000"/>
                <a:gd name="connsiteY335" fmla="*/ 823669 h 835479"/>
                <a:gd name="connsiteX336" fmla="*/ 3732360 w 6858000"/>
                <a:gd name="connsiteY336" fmla="*/ 813953 h 835479"/>
                <a:gd name="connsiteX337" fmla="*/ 3749505 w 6858000"/>
                <a:gd name="connsiteY337" fmla="*/ 808236 h 835479"/>
                <a:gd name="connsiteX338" fmla="*/ 3885337 w 6858000"/>
                <a:gd name="connsiteY338" fmla="*/ 763659 h 835479"/>
                <a:gd name="connsiteX339" fmla="*/ 4030502 w 6858000"/>
                <a:gd name="connsiteY339" fmla="*/ 728034 h 835479"/>
                <a:gd name="connsiteX340" fmla="*/ 4124613 w 6858000"/>
                <a:gd name="connsiteY340" fmla="*/ 750515 h 835479"/>
                <a:gd name="connsiteX341" fmla="*/ 4159666 w 6858000"/>
                <a:gd name="connsiteY341" fmla="*/ 750133 h 835479"/>
                <a:gd name="connsiteX342" fmla="*/ 4320836 w 6858000"/>
                <a:gd name="connsiteY342" fmla="*/ 755277 h 835479"/>
                <a:gd name="connsiteX343" fmla="*/ 4349221 w 6858000"/>
                <a:gd name="connsiteY343" fmla="*/ 760801 h 835479"/>
                <a:gd name="connsiteX344" fmla="*/ 4502578 w 6858000"/>
                <a:gd name="connsiteY344" fmla="*/ 738130 h 835479"/>
                <a:gd name="connsiteX345" fmla="*/ 4558206 w 6858000"/>
                <a:gd name="connsiteY345" fmla="*/ 734320 h 835479"/>
                <a:gd name="connsiteX346" fmla="*/ 4609451 w 6858000"/>
                <a:gd name="connsiteY346" fmla="*/ 728034 h 835479"/>
                <a:gd name="connsiteX347" fmla="*/ 4681082 w 6858000"/>
                <a:gd name="connsiteY347" fmla="*/ 726510 h 835479"/>
                <a:gd name="connsiteX348" fmla="*/ 4755380 w 6858000"/>
                <a:gd name="connsiteY348" fmla="*/ 729368 h 835479"/>
                <a:gd name="connsiteX349" fmla="*/ 4838249 w 6858000"/>
                <a:gd name="connsiteY349" fmla="*/ 728796 h 835479"/>
                <a:gd name="connsiteX350" fmla="*/ 4871018 w 6858000"/>
                <a:gd name="connsiteY350" fmla="*/ 723844 h 835479"/>
                <a:gd name="connsiteX351" fmla="*/ 4959601 w 6858000"/>
                <a:gd name="connsiteY351" fmla="*/ 727272 h 835479"/>
                <a:gd name="connsiteX352" fmla="*/ 5006085 w 6858000"/>
                <a:gd name="connsiteY352" fmla="*/ 721558 h 835479"/>
                <a:gd name="connsiteX353" fmla="*/ 5082669 w 6858000"/>
                <a:gd name="connsiteY353" fmla="*/ 720414 h 835479"/>
                <a:gd name="connsiteX354" fmla="*/ 5107626 w 6858000"/>
                <a:gd name="connsiteY354" fmla="*/ 719079 h 835479"/>
                <a:gd name="connsiteX355" fmla="*/ 5129915 w 6858000"/>
                <a:gd name="connsiteY355" fmla="*/ 718317 h 835479"/>
                <a:gd name="connsiteX356" fmla="*/ 5206307 w 6858000"/>
                <a:gd name="connsiteY356" fmla="*/ 733940 h 835479"/>
                <a:gd name="connsiteX357" fmla="*/ 5274128 w 6858000"/>
                <a:gd name="connsiteY357" fmla="*/ 734892 h 835479"/>
                <a:gd name="connsiteX358" fmla="*/ 5393004 w 6858000"/>
                <a:gd name="connsiteY358" fmla="*/ 747466 h 835479"/>
                <a:gd name="connsiteX359" fmla="*/ 5419294 w 6858000"/>
                <a:gd name="connsiteY359" fmla="*/ 743084 h 835479"/>
                <a:gd name="connsiteX360" fmla="*/ 5501593 w 6858000"/>
                <a:gd name="connsiteY360" fmla="*/ 741370 h 835479"/>
                <a:gd name="connsiteX361" fmla="*/ 5548459 w 6858000"/>
                <a:gd name="connsiteY361" fmla="*/ 740036 h 835479"/>
                <a:gd name="connsiteX362" fmla="*/ 5606371 w 6858000"/>
                <a:gd name="connsiteY362" fmla="*/ 749180 h 835479"/>
                <a:gd name="connsiteX363" fmla="*/ 5706958 w 6858000"/>
                <a:gd name="connsiteY363" fmla="*/ 768611 h 835479"/>
                <a:gd name="connsiteX364" fmla="*/ 5733439 w 6858000"/>
                <a:gd name="connsiteY364" fmla="*/ 771659 h 835479"/>
                <a:gd name="connsiteX365" fmla="*/ 5781829 w 6858000"/>
                <a:gd name="connsiteY365" fmla="*/ 780996 h 835479"/>
                <a:gd name="connsiteX366" fmla="*/ 5790591 w 6858000"/>
                <a:gd name="connsiteY366" fmla="*/ 782710 h 835479"/>
                <a:gd name="connsiteX367" fmla="*/ 5864317 w 6858000"/>
                <a:gd name="connsiteY367" fmla="*/ 806332 h 835479"/>
                <a:gd name="connsiteX368" fmla="*/ 5902609 w 6858000"/>
                <a:gd name="connsiteY368" fmla="*/ 808236 h 835479"/>
                <a:gd name="connsiteX369" fmla="*/ 6012722 w 6858000"/>
                <a:gd name="connsiteY369" fmla="*/ 808428 h 835479"/>
                <a:gd name="connsiteX370" fmla="*/ 6059396 w 6858000"/>
                <a:gd name="connsiteY370" fmla="*/ 804808 h 835479"/>
                <a:gd name="connsiteX371" fmla="*/ 6171604 w 6858000"/>
                <a:gd name="connsiteY371" fmla="*/ 790902 h 835479"/>
                <a:gd name="connsiteX372" fmla="*/ 6242092 w 6858000"/>
                <a:gd name="connsiteY372" fmla="*/ 784044 h 835479"/>
                <a:gd name="connsiteX373" fmla="*/ 6323057 w 6858000"/>
                <a:gd name="connsiteY373" fmla="*/ 773183 h 835479"/>
                <a:gd name="connsiteX374" fmla="*/ 6415832 w 6858000"/>
                <a:gd name="connsiteY374" fmla="*/ 766325 h 835479"/>
                <a:gd name="connsiteX375" fmla="*/ 6584811 w 6858000"/>
                <a:gd name="connsiteY375" fmla="*/ 745560 h 835479"/>
                <a:gd name="connsiteX376" fmla="*/ 6748457 w 6858000"/>
                <a:gd name="connsiteY376" fmla="*/ 724034 h 835479"/>
                <a:gd name="connsiteX377" fmla="*/ 6815515 w 6858000"/>
                <a:gd name="connsiteY377" fmla="*/ 704983 h 835479"/>
                <a:gd name="connsiteX378" fmla="*/ 6858000 w 6858000"/>
                <a:gd name="connsiteY378" fmla="*/ 695283 h 835479"/>
                <a:gd name="connsiteX379" fmla="*/ 6858000 w 6858000"/>
                <a:gd name="connsiteY379" fmla="*/ 456 h 835479"/>
                <a:gd name="connsiteX380" fmla="*/ 1687322 w 6858000"/>
                <a:gd name="connsiteY380" fmla="*/ 456 h 835479"/>
                <a:gd name="connsiteX381" fmla="*/ 1697753 w 6858000"/>
                <a:gd name="connsiteY381" fmla="*/ 10970 h 835479"/>
                <a:gd name="connsiteX382" fmla="*/ 1733188 w 6858000"/>
                <a:gd name="connsiteY382" fmla="*/ 33639 h 835479"/>
                <a:gd name="connsiteX383" fmla="*/ 1833775 w 6858000"/>
                <a:gd name="connsiteY383" fmla="*/ 75360 h 835479"/>
                <a:gd name="connsiteX384" fmla="*/ 1842158 w 6858000"/>
                <a:gd name="connsiteY384" fmla="*/ 82981 h 835479"/>
                <a:gd name="connsiteX385" fmla="*/ 1916454 w 6858000"/>
                <a:gd name="connsiteY385" fmla="*/ 173472 h 835479"/>
                <a:gd name="connsiteX386" fmla="*/ 1933219 w 6858000"/>
                <a:gd name="connsiteY386" fmla="*/ 188902 h 835479"/>
                <a:gd name="connsiteX387" fmla="*/ 1953413 w 6858000"/>
                <a:gd name="connsiteY387" fmla="*/ 212907 h 835479"/>
                <a:gd name="connsiteX388" fmla="*/ 2016469 w 6858000"/>
                <a:gd name="connsiteY388" fmla="*/ 259390 h 835479"/>
                <a:gd name="connsiteX389" fmla="*/ 2094578 w 6858000"/>
                <a:gd name="connsiteY389" fmla="*/ 274249 h 835479"/>
                <a:gd name="connsiteX390" fmla="*/ 2188879 w 6858000"/>
                <a:gd name="connsiteY390" fmla="*/ 296920 h 835479"/>
                <a:gd name="connsiteX391" fmla="*/ 2228314 w 6858000"/>
                <a:gd name="connsiteY391" fmla="*/ 312160 h 835479"/>
                <a:gd name="connsiteX392" fmla="*/ 2334044 w 6858000"/>
                <a:gd name="connsiteY392" fmla="*/ 341117 h 835479"/>
                <a:gd name="connsiteX393" fmla="*/ 2409485 w 6858000"/>
                <a:gd name="connsiteY393" fmla="*/ 365502 h 835479"/>
                <a:gd name="connsiteX394" fmla="*/ 2409487 w 6858000"/>
                <a:gd name="connsiteY394" fmla="*/ 365504 h 835479"/>
                <a:gd name="connsiteX395" fmla="*/ 2463015 w 6858000"/>
                <a:gd name="connsiteY395" fmla="*/ 388434 h 835479"/>
                <a:gd name="connsiteX396" fmla="*/ 2463017 w 6858000"/>
                <a:gd name="connsiteY396" fmla="*/ 388434 h 835479"/>
                <a:gd name="connsiteX397" fmla="*/ 2518262 w 6858000"/>
                <a:gd name="connsiteY397" fmla="*/ 379792 h 835479"/>
                <a:gd name="connsiteX398" fmla="*/ 2518263 w 6858000"/>
                <a:gd name="connsiteY398" fmla="*/ 379791 h 835479"/>
                <a:gd name="connsiteX399" fmla="*/ 2545005 w 6858000"/>
                <a:gd name="connsiteY399" fmla="*/ 376147 h 835479"/>
                <a:gd name="connsiteX400" fmla="*/ 2545006 w 6858000"/>
                <a:gd name="connsiteY400" fmla="*/ 376147 h 835479"/>
                <a:gd name="connsiteX401" fmla="*/ 2571034 w 6858000"/>
                <a:gd name="connsiteY401" fmla="*/ 380361 h 835479"/>
                <a:gd name="connsiteX402" fmla="*/ 2668001 w 6858000"/>
                <a:gd name="connsiteY402" fmla="*/ 453514 h 835479"/>
                <a:gd name="connsiteX403" fmla="*/ 2745348 w 6858000"/>
                <a:gd name="connsiteY403" fmla="*/ 501904 h 835479"/>
                <a:gd name="connsiteX404" fmla="*/ 2745351 w 6858000"/>
                <a:gd name="connsiteY404" fmla="*/ 501906 h 835479"/>
                <a:gd name="connsiteX405" fmla="*/ 2778005 w 6858000"/>
                <a:gd name="connsiteY405" fmla="*/ 507825 h 835479"/>
                <a:gd name="connsiteX406" fmla="*/ 2785439 w 6858000"/>
                <a:gd name="connsiteY406" fmla="*/ 507405 h 835479"/>
                <a:gd name="connsiteX407" fmla="*/ 2811779 w 6858000"/>
                <a:gd name="connsiteY407" fmla="*/ 497326 h 835479"/>
                <a:gd name="connsiteX408" fmla="*/ 2811786 w 6858000"/>
                <a:gd name="connsiteY408" fmla="*/ 497322 h 835479"/>
                <a:gd name="connsiteX409" fmla="*/ 2811786 w 6858000"/>
                <a:gd name="connsiteY409" fmla="*/ 497323 h 835479"/>
                <a:gd name="connsiteX410" fmla="*/ 2811779 w 6858000"/>
                <a:gd name="connsiteY410" fmla="*/ 497326 h 835479"/>
                <a:gd name="connsiteX411" fmla="*/ 2793022 w 6858000"/>
                <a:gd name="connsiteY411" fmla="*/ 506976 h 835479"/>
                <a:gd name="connsiteX412" fmla="*/ 2785439 w 6858000"/>
                <a:gd name="connsiteY412" fmla="*/ 507405 h 835479"/>
                <a:gd name="connsiteX413" fmla="*/ 2782304 w 6858000"/>
                <a:gd name="connsiteY413" fmla="*/ 508605 h 835479"/>
                <a:gd name="connsiteX414" fmla="*/ 2778005 w 6858000"/>
                <a:gd name="connsiteY414" fmla="*/ 507825 h 835479"/>
                <a:gd name="connsiteX415" fmla="*/ 2770757 w 6858000"/>
                <a:gd name="connsiteY415" fmla="*/ 508235 h 835479"/>
                <a:gd name="connsiteX416" fmla="*/ 2745351 w 6858000"/>
                <a:gd name="connsiteY416" fmla="*/ 501906 h 835479"/>
                <a:gd name="connsiteX417" fmla="*/ 2745347 w 6858000"/>
                <a:gd name="connsiteY417" fmla="*/ 501904 h 835479"/>
                <a:gd name="connsiteX418" fmla="*/ 2668000 w 6858000"/>
                <a:gd name="connsiteY418" fmla="*/ 453514 h 835479"/>
                <a:gd name="connsiteX419" fmla="*/ 2571033 w 6858000"/>
                <a:gd name="connsiteY419" fmla="*/ 380361 h 835479"/>
                <a:gd name="connsiteX420" fmla="*/ 2545006 w 6858000"/>
                <a:gd name="connsiteY420" fmla="*/ 376147 h 835479"/>
                <a:gd name="connsiteX421" fmla="*/ 2518264 w 6858000"/>
                <a:gd name="connsiteY421" fmla="*/ 379791 h 835479"/>
                <a:gd name="connsiteX422" fmla="*/ 2518262 w 6858000"/>
                <a:gd name="connsiteY422" fmla="*/ 379792 h 835479"/>
                <a:gd name="connsiteX423" fmla="*/ 2490550 w 6858000"/>
                <a:gd name="connsiteY423" fmla="*/ 386372 h 835479"/>
                <a:gd name="connsiteX424" fmla="*/ 2463017 w 6858000"/>
                <a:gd name="connsiteY424" fmla="*/ 388434 h 835479"/>
                <a:gd name="connsiteX425" fmla="*/ 2463016 w 6858000"/>
                <a:gd name="connsiteY425" fmla="*/ 388434 h 835479"/>
                <a:gd name="connsiteX426" fmla="*/ 2463015 w 6858000"/>
                <a:gd name="connsiteY426" fmla="*/ 388434 h 835479"/>
                <a:gd name="connsiteX427" fmla="*/ 2435912 w 6858000"/>
                <a:gd name="connsiteY427" fmla="*/ 382603 h 835479"/>
                <a:gd name="connsiteX428" fmla="*/ 2409487 w 6858000"/>
                <a:gd name="connsiteY428" fmla="*/ 365504 h 835479"/>
                <a:gd name="connsiteX429" fmla="*/ 2409484 w 6858000"/>
                <a:gd name="connsiteY429" fmla="*/ 365502 h 835479"/>
                <a:gd name="connsiteX430" fmla="*/ 2334043 w 6858000"/>
                <a:gd name="connsiteY430" fmla="*/ 341117 h 835479"/>
                <a:gd name="connsiteX431" fmla="*/ 2228313 w 6858000"/>
                <a:gd name="connsiteY431" fmla="*/ 312160 h 835479"/>
                <a:gd name="connsiteX432" fmla="*/ 2188878 w 6858000"/>
                <a:gd name="connsiteY432" fmla="*/ 296920 h 835479"/>
                <a:gd name="connsiteX433" fmla="*/ 2094577 w 6858000"/>
                <a:gd name="connsiteY433" fmla="*/ 274249 h 835479"/>
                <a:gd name="connsiteX434" fmla="*/ 2016468 w 6858000"/>
                <a:gd name="connsiteY434" fmla="*/ 259390 h 835479"/>
                <a:gd name="connsiteX435" fmla="*/ 1953412 w 6858000"/>
                <a:gd name="connsiteY435" fmla="*/ 212907 h 835479"/>
                <a:gd name="connsiteX436" fmla="*/ 1933218 w 6858000"/>
                <a:gd name="connsiteY436" fmla="*/ 188902 h 835479"/>
                <a:gd name="connsiteX437" fmla="*/ 1916453 w 6858000"/>
                <a:gd name="connsiteY437" fmla="*/ 173472 h 835479"/>
                <a:gd name="connsiteX438" fmla="*/ 1842157 w 6858000"/>
                <a:gd name="connsiteY438" fmla="*/ 82981 h 835479"/>
                <a:gd name="connsiteX439" fmla="*/ 1833774 w 6858000"/>
                <a:gd name="connsiteY439" fmla="*/ 75360 h 835479"/>
                <a:gd name="connsiteX440" fmla="*/ 1733187 w 6858000"/>
                <a:gd name="connsiteY440" fmla="*/ 33639 h 835479"/>
                <a:gd name="connsiteX441" fmla="*/ 1697752 w 6858000"/>
                <a:gd name="connsiteY441" fmla="*/ 10971 h 835479"/>
                <a:gd name="connsiteX442" fmla="*/ 1687320 w 6858000"/>
                <a:gd name="connsiteY442" fmla="*/ 456 h 835479"/>
                <a:gd name="connsiteX443" fmla="*/ 916806 w 6858000"/>
                <a:gd name="connsiteY443" fmla="*/ 456 h 835479"/>
                <a:gd name="connsiteX444" fmla="*/ 927155 w 6858000"/>
                <a:gd name="connsiteY444" fmla="*/ 9636 h 835479"/>
                <a:gd name="connsiteX445" fmla="*/ 1097087 w 6858000"/>
                <a:gd name="connsiteY445" fmla="*/ 6016 h 835479"/>
                <a:gd name="connsiteX446" fmla="*/ 1123185 w 6858000"/>
                <a:gd name="connsiteY446" fmla="*/ 1634 h 835479"/>
                <a:gd name="connsiteX447" fmla="*/ 1184028 w 6858000"/>
                <a:gd name="connsiteY447" fmla="*/ 26353 h 835479"/>
                <a:gd name="connsiteX448" fmla="*/ 1123184 w 6858000"/>
                <a:gd name="connsiteY448" fmla="*/ 1635 h 835479"/>
                <a:gd name="connsiteX449" fmla="*/ 1097086 w 6858000"/>
                <a:gd name="connsiteY449" fmla="*/ 6017 h 835479"/>
                <a:gd name="connsiteX450" fmla="*/ 927154 w 6858000"/>
                <a:gd name="connsiteY450" fmla="*/ 9637 h 835479"/>
                <a:gd name="connsiteX451" fmla="*/ 916804 w 6858000"/>
                <a:gd name="connsiteY451" fmla="*/ 456 h 835479"/>
                <a:gd name="connsiteX452" fmla="*/ 578772 w 6858000"/>
                <a:gd name="connsiteY452" fmla="*/ 456 h 835479"/>
                <a:gd name="connsiteX453" fmla="*/ 556046 w 6858000"/>
                <a:gd name="connsiteY453" fmla="*/ 6589 h 835479"/>
                <a:gd name="connsiteX454" fmla="*/ 517850 w 6858000"/>
                <a:gd name="connsiteY454" fmla="*/ 15506 h 835479"/>
                <a:gd name="connsiteX455" fmla="*/ 556047 w 6858000"/>
                <a:gd name="connsiteY455" fmla="*/ 6588 h 835479"/>
                <a:gd name="connsiteX456" fmla="*/ 578770 w 6858000"/>
                <a:gd name="connsiteY456" fmla="*/ 456 h 835479"/>
                <a:gd name="connsiteX457" fmla="*/ 0 w 6858000"/>
                <a:gd name="connsiteY457" fmla="*/ 456 h 835479"/>
                <a:gd name="connsiteX458" fmla="*/ 0 w 6858000"/>
                <a:gd name="connsiteY458" fmla="*/ 20445 h 835479"/>
                <a:gd name="connsiteX459" fmla="*/ 0 w 6858000"/>
                <a:gd name="connsiteY459" fmla="*/ 29969 h 835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Lst>
              <a:rect l="l" t="t" r="r" b="b"/>
              <a:pathLst>
                <a:path w="6858000" h="835479">
                  <a:moveTo>
                    <a:pt x="6564619" y="468946"/>
                  </a:moveTo>
                  <a:lnTo>
                    <a:pt x="6564620" y="468946"/>
                  </a:lnTo>
                  <a:cubicBezTo>
                    <a:pt x="6575478" y="479233"/>
                    <a:pt x="6582146" y="485329"/>
                    <a:pt x="6588625" y="491425"/>
                  </a:cubicBezTo>
                  <a:lnTo>
                    <a:pt x="6625224" y="508047"/>
                  </a:lnTo>
                  <a:lnTo>
                    <a:pt x="6662539" y="500953"/>
                  </a:lnTo>
                  <a:lnTo>
                    <a:pt x="6662540" y="500952"/>
                  </a:lnTo>
                  <a:lnTo>
                    <a:pt x="6662543" y="500951"/>
                  </a:lnTo>
                  <a:lnTo>
                    <a:pt x="6683026" y="489501"/>
                  </a:lnTo>
                  <a:lnTo>
                    <a:pt x="6702975" y="486354"/>
                  </a:lnTo>
                  <a:lnTo>
                    <a:pt x="6702976" y="486354"/>
                  </a:lnTo>
                  <a:cubicBezTo>
                    <a:pt x="6716168" y="486759"/>
                    <a:pt x="6729218" y="491903"/>
                    <a:pt x="6742552" y="500190"/>
                  </a:cubicBezTo>
                  <a:lnTo>
                    <a:pt x="6742554" y="500191"/>
                  </a:lnTo>
                  <a:lnTo>
                    <a:pt x="6812061" y="519668"/>
                  </a:lnTo>
                  <a:lnTo>
                    <a:pt x="6776799" y="514894"/>
                  </a:lnTo>
                  <a:lnTo>
                    <a:pt x="6742554" y="500191"/>
                  </a:lnTo>
                  <a:lnTo>
                    <a:pt x="6742551" y="500190"/>
                  </a:lnTo>
                  <a:lnTo>
                    <a:pt x="6702975" y="486354"/>
                  </a:lnTo>
                  <a:lnTo>
                    <a:pt x="6662543" y="500951"/>
                  </a:lnTo>
                  <a:lnTo>
                    <a:pt x="6662541" y="500952"/>
                  </a:lnTo>
                  <a:lnTo>
                    <a:pt x="6662539" y="500953"/>
                  </a:lnTo>
                  <a:lnTo>
                    <a:pt x="6645551" y="508036"/>
                  </a:lnTo>
                  <a:lnTo>
                    <a:pt x="6625224" y="508047"/>
                  </a:lnTo>
                  <a:lnTo>
                    <a:pt x="6625223" y="508047"/>
                  </a:lnTo>
                  <a:cubicBezTo>
                    <a:pt x="6611340" y="505951"/>
                    <a:pt x="6597577" y="499903"/>
                    <a:pt x="6588624" y="491425"/>
                  </a:cubicBezTo>
                  <a:close/>
                  <a:moveTo>
                    <a:pt x="6438980" y="549267"/>
                  </a:moveTo>
                  <a:lnTo>
                    <a:pt x="6463839" y="529336"/>
                  </a:lnTo>
                  <a:lnTo>
                    <a:pt x="6463848" y="529334"/>
                  </a:lnTo>
                  <a:lnTo>
                    <a:pt x="6513011" y="515538"/>
                  </a:lnTo>
                  <a:lnTo>
                    <a:pt x="6546193" y="496733"/>
                  </a:lnTo>
                  <a:lnTo>
                    <a:pt x="6546194" y="496733"/>
                  </a:lnTo>
                  <a:lnTo>
                    <a:pt x="6521803" y="513071"/>
                  </a:lnTo>
                  <a:lnTo>
                    <a:pt x="6513011" y="515538"/>
                  </a:lnTo>
                  <a:lnTo>
                    <a:pt x="6508051" y="518349"/>
                  </a:lnTo>
                  <a:lnTo>
                    <a:pt x="6463848" y="529334"/>
                  </a:lnTo>
                  <a:lnTo>
                    <a:pt x="6463840" y="529336"/>
                  </a:lnTo>
                  <a:cubicBezTo>
                    <a:pt x="6451649" y="532288"/>
                    <a:pt x="6444076" y="539765"/>
                    <a:pt x="6438980" y="549267"/>
                  </a:cubicBezTo>
                  <a:close/>
                  <a:moveTo>
                    <a:pt x="6365203" y="635242"/>
                  </a:moveTo>
                  <a:lnTo>
                    <a:pt x="6387909" y="633959"/>
                  </a:lnTo>
                  <a:lnTo>
                    <a:pt x="6391548" y="632195"/>
                  </a:lnTo>
                  <a:lnTo>
                    <a:pt x="6407331" y="624541"/>
                  </a:lnTo>
                  <a:lnTo>
                    <a:pt x="6407332" y="624541"/>
                  </a:lnTo>
                  <a:lnTo>
                    <a:pt x="6391548" y="632195"/>
                  </a:lnTo>
                  <a:lnTo>
                    <a:pt x="6387909" y="633961"/>
                  </a:lnTo>
                  <a:close/>
                  <a:moveTo>
                    <a:pt x="4221390" y="396172"/>
                  </a:moveTo>
                  <a:lnTo>
                    <a:pt x="4221391" y="396172"/>
                  </a:lnTo>
                  <a:cubicBezTo>
                    <a:pt x="4232060" y="396934"/>
                    <a:pt x="4243872" y="397124"/>
                    <a:pt x="4253014" y="401888"/>
                  </a:cubicBezTo>
                  <a:cubicBezTo>
                    <a:pt x="4277401" y="414081"/>
                    <a:pt x="4300070" y="429701"/>
                    <a:pt x="4324645" y="441704"/>
                  </a:cubicBezTo>
                  <a:lnTo>
                    <a:pt x="4363890" y="450658"/>
                  </a:lnTo>
                  <a:lnTo>
                    <a:pt x="4482003" y="449896"/>
                  </a:lnTo>
                  <a:cubicBezTo>
                    <a:pt x="4546775" y="447228"/>
                    <a:pt x="4612499" y="446656"/>
                    <a:pt x="4659173" y="389886"/>
                  </a:cubicBezTo>
                  <a:cubicBezTo>
                    <a:pt x="4662985" y="385314"/>
                    <a:pt x="4671175" y="382646"/>
                    <a:pt x="4677654" y="381884"/>
                  </a:cubicBezTo>
                  <a:cubicBezTo>
                    <a:pt x="4707563" y="378265"/>
                    <a:pt x="4738234" y="377883"/>
                    <a:pt x="4767763" y="371977"/>
                  </a:cubicBezTo>
                  <a:cubicBezTo>
                    <a:pt x="4779574" y="369596"/>
                    <a:pt x="4790386" y="368787"/>
                    <a:pt x="4800482" y="370668"/>
                  </a:cubicBezTo>
                  <a:lnTo>
                    <a:pt x="4800483" y="370668"/>
                  </a:lnTo>
                  <a:cubicBezTo>
                    <a:pt x="4810580" y="372549"/>
                    <a:pt x="4819963" y="377122"/>
                    <a:pt x="4828916" y="385504"/>
                  </a:cubicBezTo>
                  <a:lnTo>
                    <a:pt x="4863342" y="407685"/>
                  </a:lnTo>
                  <a:lnTo>
                    <a:pt x="4889274" y="415214"/>
                  </a:lnTo>
                  <a:lnTo>
                    <a:pt x="4912167" y="413509"/>
                  </a:lnTo>
                  <a:cubicBezTo>
                    <a:pt x="4919977" y="411794"/>
                    <a:pt x="4927121" y="411437"/>
                    <a:pt x="4933803" y="412107"/>
                  </a:cubicBezTo>
                  <a:lnTo>
                    <a:pt x="4933804" y="412107"/>
                  </a:lnTo>
                  <a:lnTo>
                    <a:pt x="4952672" y="416866"/>
                  </a:lnTo>
                  <a:lnTo>
                    <a:pt x="4957452" y="419659"/>
                  </a:lnTo>
                  <a:lnTo>
                    <a:pt x="4961455" y="420937"/>
                  </a:lnTo>
                  <a:cubicBezTo>
                    <a:pt x="4970096" y="425448"/>
                    <a:pt x="4978393" y="431154"/>
                    <a:pt x="4987037" y="436941"/>
                  </a:cubicBezTo>
                  <a:cubicBezTo>
                    <a:pt x="5003801" y="448180"/>
                    <a:pt x="5022852" y="462278"/>
                    <a:pt x="5041521" y="463420"/>
                  </a:cubicBezTo>
                  <a:lnTo>
                    <a:pt x="5041527" y="463422"/>
                  </a:lnTo>
                  <a:lnTo>
                    <a:pt x="5064789" y="468043"/>
                  </a:lnTo>
                  <a:lnTo>
                    <a:pt x="5070584" y="470217"/>
                  </a:lnTo>
                  <a:lnTo>
                    <a:pt x="5072375" y="470636"/>
                  </a:lnTo>
                  <a:lnTo>
                    <a:pt x="5087443" y="476540"/>
                  </a:lnTo>
                  <a:lnTo>
                    <a:pt x="5133219" y="489567"/>
                  </a:lnTo>
                  <a:lnTo>
                    <a:pt x="5133224" y="489569"/>
                  </a:lnTo>
                  <a:lnTo>
                    <a:pt x="5166112" y="482853"/>
                  </a:lnTo>
                  <a:lnTo>
                    <a:pt x="5166113" y="482853"/>
                  </a:lnTo>
                  <a:cubicBezTo>
                    <a:pt x="5167637" y="482091"/>
                    <a:pt x="5169780" y="482663"/>
                    <a:pt x="5172090" y="483545"/>
                  </a:cubicBezTo>
                  <a:lnTo>
                    <a:pt x="5179067" y="486091"/>
                  </a:lnTo>
                  <a:lnTo>
                    <a:pt x="5229432" y="485925"/>
                  </a:lnTo>
                  <a:lnTo>
                    <a:pt x="5243613" y="478254"/>
                  </a:lnTo>
                  <a:lnTo>
                    <a:pt x="5272795" y="462468"/>
                  </a:lnTo>
                  <a:cubicBezTo>
                    <a:pt x="5285440" y="450823"/>
                    <a:pt x="5298594" y="443117"/>
                    <a:pt x="5312287" y="438565"/>
                  </a:cubicBezTo>
                  <a:lnTo>
                    <a:pt x="5321350" y="437509"/>
                  </a:lnTo>
                  <a:lnTo>
                    <a:pt x="5326162" y="435035"/>
                  </a:lnTo>
                  <a:lnTo>
                    <a:pt x="5355013" y="433589"/>
                  </a:lnTo>
                  <a:lnTo>
                    <a:pt x="5355014" y="433589"/>
                  </a:lnTo>
                  <a:cubicBezTo>
                    <a:pt x="5364882" y="434238"/>
                    <a:pt x="5375002" y="435941"/>
                    <a:pt x="5385384" y="438465"/>
                  </a:cubicBezTo>
                  <a:cubicBezTo>
                    <a:pt x="5398721" y="441704"/>
                    <a:pt x="5412057" y="443990"/>
                    <a:pt x="5425582" y="446656"/>
                  </a:cubicBezTo>
                  <a:cubicBezTo>
                    <a:pt x="5443870" y="450466"/>
                    <a:pt x="5462351" y="454468"/>
                    <a:pt x="5480637" y="458278"/>
                  </a:cubicBezTo>
                  <a:lnTo>
                    <a:pt x="5507667" y="462803"/>
                  </a:lnTo>
                  <a:lnTo>
                    <a:pt x="5531691" y="452184"/>
                  </a:lnTo>
                  <a:lnTo>
                    <a:pt x="5531692" y="452183"/>
                  </a:lnTo>
                  <a:cubicBezTo>
                    <a:pt x="5537599" y="445133"/>
                    <a:pt x="5542648" y="441941"/>
                    <a:pt x="5547577" y="442037"/>
                  </a:cubicBezTo>
                  <a:lnTo>
                    <a:pt x="5547578" y="442037"/>
                  </a:lnTo>
                  <a:cubicBezTo>
                    <a:pt x="5552507" y="442132"/>
                    <a:pt x="5557317" y="445514"/>
                    <a:pt x="5562746" y="451610"/>
                  </a:cubicBezTo>
                  <a:cubicBezTo>
                    <a:pt x="5600467" y="494284"/>
                    <a:pt x="5646189" y="520954"/>
                    <a:pt x="5704483" y="522858"/>
                  </a:cubicBezTo>
                  <a:cubicBezTo>
                    <a:pt x="5716485" y="523241"/>
                    <a:pt x="5728678" y="525906"/>
                    <a:pt x="5740488" y="528765"/>
                  </a:cubicBezTo>
                  <a:cubicBezTo>
                    <a:pt x="5747728" y="530479"/>
                    <a:pt x="5756493" y="532385"/>
                    <a:pt x="5760873" y="537529"/>
                  </a:cubicBezTo>
                  <a:cubicBezTo>
                    <a:pt x="5794974" y="576772"/>
                    <a:pt x="5837457" y="604015"/>
                    <a:pt x="5883751" y="625924"/>
                  </a:cubicBezTo>
                  <a:lnTo>
                    <a:pt x="5883755" y="625926"/>
                  </a:lnTo>
                  <a:lnTo>
                    <a:pt x="5935945" y="643829"/>
                  </a:lnTo>
                  <a:lnTo>
                    <a:pt x="5935949" y="643830"/>
                  </a:lnTo>
                  <a:lnTo>
                    <a:pt x="5993289" y="640211"/>
                  </a:lnTo>
                  <a:lnTo>
                    <a:pt x="5993290" y="640210"/>
                  </a:lnTo>
                  <a:cubicBezTo>
                    <a:pt x="6004530" y="639068"/>
                    <a:pt x="6017484" y="639259"/>
                    <a:pt x="6026439" y="633735"/>
                  </a:cubicBezTo>
                  <a:cubicBezTo>
                    <a:pt x="6054824" y="616397"/>
                    <a:pt x="6082257" y="597729"/>
                    <a:pt x="6108737" y="577534"/>
                  </a:cubicBezTo>
                  <a:cubicBezTo>
                    <a:pt x="6120073" y="568866"/>
                    <a:pt x="6126883" y="563913"/>
                    <a:pt x="6133313" y="563843"/>
                  </a:cubicBezTo>
                  <a:lnTo>
                    <a:pt x="6133314" y="563843"/>
                  </a:lnTo>
                  <a:lnTo>
                    <a:pt x="6143189" y="567542"/>
                  </a:lnTo>
                  <a:lnTo>
                    <a:pt x="6155599" y="579438"/>
                  </a:lnTo>
                  <a:lnTo>
                    <a:pt x="6155602" y="579440"/>
                  </a:lnTo>
                  <a:cubicBezTo>
                    <a:pt x="6175797" y="601729"/>
                    <a:pt x="6200944" y="613349"/>
                    <a:pt x="6228756" y="618111"/>
                  </a:cubicBezTo>
                  <a:lnTo>
                    <a:pt x="6361539" y="635448"/>
                  </a:lnTo>
                  <a:lnTo>
                    <a:pt x="6361538" y="635448"/>
                  </a:lnTo>
                  <a:cubicBezTo>
                    <a:pt x="6317150" y="631828"/>
                    <a:pt x="6272763" y="625542"/>
                    <a:pt x="6228755" y="618111"/>
                  </a:cubicBezTo>
                  <a:cubicBezTo>
                    <a:pt x="6200943" y="613349"/>
                    <a:pt x="6175796" y="601729"/>
                    <a:pt x="6155601" y="579440"/>
                  </a:cubicBezTo>
                  <a:lnTo>
                    <a:pt x="6155599" y="579438"/>
                  </a:lnTo>
                  <a:lnTo>
                    <a:pt x="6133314" y="563843"/>
                  </a:lnTo>
                  <a:lnTo>
                    <a:pt x="6108738" y="577534"/>
                  </a:lnTo>
                  <a:cubicBezTo>
                    <a:pt x="6082258" y="597729"/>
                    <a:pt x="6054825" y="616397"/>
                    <a:pt x="6026440" y="633735"/>
                  </a:cubicBezTo>
                  <a:cubicBezTo>
                    <a:pt x="6017485" y="639259"/>
                    <a:pt x="6004531" y="639068"/>
                    <a:pt x="5993291" y="640210"/>
                  </a:cubicBezTo>
                  <a:lnTo>
                    <a:pt x="5993289" y="640211"/>
                  </a:lnTo>
                  <a:lnTo>
                    <a:pt x="5964476" y="643664"/>
                  </a:lnTo>
                  <a:lnTo>
                    <a:pt x="5935949" y="643830"/>
                  </a:lnTo>
                  <a:lnTo>
                    <a:pt x="5935948" y="643830"/>
                  </a:lnTo>
                  <a:lnTo>
                    <a:pt x="5935945" y="643829"/>
                  </a:lnTo>
                  <a:lnTo>
                    <a:pt x="5909350" y="636949"/>
                  </a:lnTo>
                  <a:lnTo>
                    <a:pt x="5883755" y="625926"/>
                  </a:lnTo>
                  <a:lnTo>
                    <a:pt x="5883750" y="625924"/>
                  </a:lnTo>
                  <a:cubicBezTo>
                    <a:pt x="5837456" y="604015"/>
                    <a:pt x="5794973" y="576772"/>
                    <a:pt x="5760872" y="537529"/>
                  </a:cubicBezTo>
                  <a:cubicBezTo>
                    <a:pt x="5756492" y="532385"/>
                    <a:pt x="5747727" y="530479"/>
                    <a:pt x="5740487" y="528765"/>
                  </a:cubicBezTo>
                  <a:cubicBezTo>
                    <a:pt x="5728677" y="525906"/>
                    <a:pt x="5716484" y="523241"/>
                    <a:pt x="5704482" y="522858"/>
                  </a:cubicBezTo>
                  <a:cubicBezTo>
                    <a:pt x="5646188" y="520954"/>
                    <a:pt x="5600466" y="494284"/>
                    <a:pt x="5562745" y="451610"/>
                  </a:cubicBezTo>
                  <a:lnTo>
                    <a:pt x="5547577" y="442037"/>
                  </a:lnTo>
                  <a:lnTo>
                    <a:pt x="5531693" y="452183"/>
                  </a:lnTo>
                  <a:lnTo>
                    <a:pt x="5531691" y="452184"/>
                  </a:lnTo>
                  <a:lnTo>
                    <a:pt x="5520421" y="460582"/>
                  </a:lnTo>
                  <a:lnTo>
                    <a:pt x="5507667" y="462803"/>
                  </a:lnTo>
                  <a:lnTo>
                    <a:pt x="5507666" y="462803"/>
                  </a:lnTo>
                  <a:cubicBezTo>
                    <a:pt x="5498831" y="462755"/>
                    <a:pt x="5489496" y="460183"/>
                    <a:pt x="5480636" y="458278"/>
                  </a:cubicBezTo>
                  <a:cubicBezTo>
                    <a:pt x="5462350" y="454468"/>
                    <a:pt x="5443869" y="450466"/>
                    <a:pt x="5425581" y="446656"/>
                  </a:cubicBezTo>
                  <a:cubicBezTo>
                    <a:pt x="5412056" y="443990"/>
                    <a:pt x="5398720" y="441704"/>
                    <a:pt x="5385383" y="438465"/>
                  </a:cubicBezTo>
                  <a:lnTo>
                    <a:pt x="5355013" y="433589"/>
                  </a:lnTo>
                  <a:lnTo>
                    <a:pt x="5321350" y="437509"/>
                  </a:lnTo>
                  <a:lnTo>
                    <a:pt x="5272796" y="462468"/>
                  </a:lnTo>
                  <a:lnTo>
                    <a:pt x="5243613" y="478254"/>
                  </a:lnTo>
                  <a:lnTo>
                    <a:pt x="5229433" y="485925"/>
                  </a:lnTo>
                  <a:cubicBezTo>
                    <a:pt x="5213597" y="489759"/>
                    <a:pt x="5196594" y="489711"/>
                    <a:pt x="5179067" y="486091"/>
                  </a:cubicBezTo>
                  <a:lnTo>
                    <a:pt x="5179066" y="486091"/>
                  </a:lnTo>
                  <a:cubicBezTo>
                    <a:pt x="5176875" y="485615"/>
                    <a:pt x="5174399" y="484425"/>
                    <a:pt x="5172089" y="483545"/>
                  </a:cubicBezTo>
                  <a:lnTo>
                    <a:pt x="5166113" y="482853"/>
                  </a:lnTo>
                  <a:lnTo>
                    <a:pt x="5133224" y="489569"/>
                  </a:lnTo>
                  <a:lnTo>
                    <a:pt x="5133223" y="489569"/>
                  </a:lnTo>
                  <a:lnTo>
                    <a:pt x="5133219" y="489567"/>
                  </a:lnTo>
                  <a:lnTo>
                    <a:pt x="5102460" y="482424"/>
                  </a:lnTo>
                  <a:lnTo>
                    <a:pt x="5087443" y="476540"/>
                  </a:lnTo>
                  <a:lnTo>
                    <a:pt x="5087422" y="476534"/>
                  </a:lnTo>
                  <a:lnTo>
                    <a:pt x="5070584" y="470217"/>
                  </a:lnTo>
                  <a:lnTo>
                    <a:pt x="5041527" y="463422"/>
                  </a:lnTo>
                  <a:lnTo>
                    <a:pt x="5041520" y="463420"/>
                  </a:lnTo>
                  <a:cubicBezTo>
                    <a:pt x="5022851" y="462278"/>
                    <a:pt x="5003800" y="448180"/>
                    <a:pt x="4987036" y="436941"/>
                  </a:cubicBezTo>
                  <a:lnTo>
                    <a:pt x="4957452" y="419659"/>
                  </a:lnTo>
                  <a:lnTo>
                    <a:pt x="4933804" y="412107"/>
                  </a:lnTo>
                  <a:lnTo>
                    <a:pt x="4912168" y="413509"/>
                  </a:lnTo>
                  <a:cubicBezTo>
                    <a:pt x="4904357" y="415271"/>
                    <a:pt x="4896713" y="415783"/>
                    <a:pt x="4889275" y="415214"/>
                  </a:cubicBezTo>
                  <a:lnTo>
                    <a:pt x="4889274" y="415214"/>
                  </a:lnTo>
                  <a:lnTo>
                    <a:pt x="4867613" y="410436"/>
                  </a:lnTo>
                  <a:lnTo>
                    <a:pt x="4863342" y="407685"/>
                  </a:lnTo>
                  <a:lnTo>
                    <a:pt x="4857316" y="405935"/>
                  </a:lnTo>
                  <a:cubicBezTo>
                    <a:pt x="4847213" y="400792"/>
                    <a:pt x="4837702" y="393791"/>
                    <a:pt x="4828915" y="385504"/>
                  </a:cubicBezTo>
                  <a:lnTo>
                    <a:pt x="4800482" y="370668"/>
                  </a:lnTo>
                  <a:lnTo>
                    <a:pt x="4767764" y="371977"/>
                  </a:lnTo>
                  <a:cubicBezTo>
                    <a:pt x="4738235" y="377883"/>
                    <a:pt x="4707564" y="378265"/>
                    <a:pt x="4677655" y="381884"/>
                  </a:cubicBezTo>
                  <a:cubicBezTo>
                    <a:pt x="4671176" y="382646"/>
                    <a:pt x="4662986" y="385314"/>
                    <a:pt x="4659174" y="389886"/>
                  </a:cubicBezTo>
                  <a:cubicBezTo>
                    <a:pt x="4612500" y="446656"/>
                    <a:pt x="4546776" y="447228"/>
                    <a:pt x="4482004" y="449896"/>
                  </a:cubicBezTo>
                  <a:cubicBezTo>
                    <a:pt x="4442761" y="451610"/>
                    <a:pt x="4403325" y="451610"/>
                    <a:pt x="4363890" y="450658"/>
                  </a:cubicBezTo>
                  <a:lnTo>
                    <a:pt x="4363889" y="450658"/>
                  </a:lnTo>
                  <a:cubicBezTo>
                    <a:pt x="4350553" y="450466"/>
                    <a:pt x="4336456" y="447418"/>
                    <a:pt x="4324644" y="441704"/>
                  </a:cubicBezTo>
                  <a:cubicBezTo>
                    <a:pt x="4300069" y="429701"/>
                    <a:pt x="4277400" y="414081"/>
                    <a:pt x="4253013" y="401888"/>
                  </a:cubicBezTo>
                  <a:close/>
                  <a:moveTo>
                    <a:pt x="4165382" y="392362"/>
                  </a:moveTo>
                  <a:lnTo>
                    <a:pt x="4165383" y="392362"/>
                  </a:lnTo>
                  <a:lnTo>
                    <a:pt x="4192387" y="396267"/>
                  </a:lnTo>
                  <a:lnTo>
                    <a:pt x="4192386" y="396267"/>
                  </a:lnTo>
                  <a:cubicBezTo>
                    <a:pt x="4182766" y="396363"/>
                    <a:pt x="4173479" y="395791"/>
                    <a:pt x="4165382" y="392362"/>
                  </a:cubicBezTo>
                  <a:close/>
                  <a:moveTo>
                    <a:pt x="3885337" y="379980"/>
                  </a:moveTo>
                  <a:lnTo>
                    <a:pt x="3885338" y="379980"/>
                  </a:lnTo>
                  <a:lnTo>
                    <a:pt x="3885341" y="379982"/>
                  </a:lnTo>
                  <a:lnTo>
                    <a:pt x="3962157" y="411865"/>
                  </a:lnTo>
                  <a:lnTo>
                    <a:pt x="3962159" y="411865"/>
                  </a:lnTo>
                  <a:lnTo>
                    <a:pt x="4043837" y="396173"/>
                  </a:lnTo>
                  <a:lnTo>
                    <a:pt x="4043838" y="396172"/>
                  </a:lnTo>
                  <a:cubicBezTo>
                    <a:pt x="4063841" y="387409"/>
                    <a:pt x="4083701" y="382027"/>
                    <a:pt x="4103824" y="381051"/>
                  </a:cubicBezTo>
                  <a:lnTo>
                    <a:pt x="4103825" y="381051"/>
                  </a:lnTo>
                  <a:lnTo>
                    <a:pt x="4134255" y="383018"/>
                  </a:lnTo>
                  <a:lnTo>
                    <a:pt x="4165381" y="392362"/>
                  </a:lnTo>
                  <a:lnTo>
                    <a:pt x="4103825" y="381051"/>
                  </a:lnTo>
                  <a:lnTo>
                    <a:pt x="4043839" y="396172"/>
                  </a:lnTo>
                  <a:lnTo>
                    <a:pt x="4043837" y="396173"/>
                  </a:lnTo>
                  <a:lnTo>
                    <a:pt x="4002409" y="409475"/>
                  </a:lnTo>
                  <a:lnTo>
                    <a:pt x="3962159" y="411865"/>
                  </a:lnTo>
                  <a:lnTo>
                    <a:pt x="3962158" y="411865"/>
                  </a:lnTo>
                  <a:lnTo>
                    <a:pt x="3962157" y="411865"/>
                  </a:lnTo>
                  <a:lnTo>
                    <a:pt x="3923124" y="402361"/>
                  </a:lnTo>
                  <a:lnTo>
                    <a:pt x="3885341" y="379982"/>
                  </a:lnTo>
                  <a:close/>
                  <a:moveTo>
                    <a:pt x="3669899" y="394577"/>
                  </a:moveTo>
                  <a:lnTo>
                    <a:pt x="3680163" y="397173"/>
                  </a:lnTo>
                  <a:lnTo>
                    <a:pt x="3734836" y="393125"/>
                  </a:lnTo>
                  <a:lnTo>
                    <a:pt x="3734837" y="393125"/>
                  </a:lnTo>
                  <a:cubicBezTo>
                    <a:pt x="3741315" y="392173"/>
                    <a:pt x="3749125" y="390839"/>
                    <a:pt x="3754652" y="393507"/>
                  </a:cubicBezTo>
                  <a:lnTo>
                    <a:pt x="3789775" y="399864"/>
                  </a:lnTo>
                  <a:lnTo>
                    <a:pt x="3822471" y="384932"/>
                  </a:lnTo>
                  <a:cubicBezTo>
                    <a:pt x="3831901" y="377884"/>
                    <a:pt x="3842045" y="372264"/>
                    <a:pt x="3852618" y="370597"/>
                  </a:cubicBezTo>
                  <a:lnTo>
                    <a:pt x="3852619" y="370597"/>
                  </a:lnTo>
                  <a:lnTo>
                    <a:pt x="3868763" y="371377"/>
                  </a:lnTo>
                  <a:lnTo>
                    <a:pt x="3885336" y="379980"/>
                  </a:lnTo>
                  <a:lnTo>
                    <a:pt x="3852619" y="370597"/>
                  </a:lnTo>
                  <a:lnTo>
                    <a:pt x="3822472" y="384932"/>
                  </a:lnTo>
                  <a:cubicBezTo>
                    <a:pt x="3811613" y="393124"/>
                    <a:pt x="3800896" y="398269"/>
                    <a:pt x="3789776" y="399864"/>
                  </a:cubicBezTo>
                  <a:lnTo>
                    <a:pt x="3789775" y="399864"/>
                  </a:lnTo>
                  <a:cubicBezTo>
                    <a:pt x="3778654" y="401460"/>
                    <a:pt x="3767129" y="399507"/>
                    <a:pt x="3754651" y="393507"/>
                  </a:cubicBezTo>
                  <a:lnTo>
                    <a:pt x="3734837" y="393125"/>
                  </a:lnTo>
                  <a:lnTo>
                    <a:pt x="3680163" y="397173"/>
                  </a:lnTo>
                  <a:lnTo>
                    <a:pt x="3680162" y="397173"/>
                  </a:lnTo>
                  <a:close/>
                  <a:moveTo>
                    <a:pt x="2836171" y="465063"/>
                  </a:moveTo>
                  <a:lnTo>
                    <a:pt x="2848792" y="456372"/>
                  </a:lnTo>
                  <a:cubicBezTo>
                    <a:pt x="2865009" y="451372"/>
                    <a:pt x="2881306" y="445515"/>
                    <a:pt x="2897784" y="440769"/>
                  </a:cubicBezTo>
                  <a:lnTo>
                    <a:pt x="2903549" y="439740"/>
                  </a:lnTo>
                  <a:lnTo>
                    <a:pt x="2914327" y="436466"/>
                  </a:lnTo>
                  <a:lnTo>
                    <a:pt x="2947858" y="431835"/>
                  </a:lnTo>
                  <a:lnTo>
                    <a:pt x="2947861" y="431834"/>
                  </a:lnTo>
                  <a:lnTo>
                    <a:pt x="2947862" y="431834"/>
                  </a:lnTo>
                  <a:cubicBezTo>
                    <a:pt x="2959156" y="431465"/>
                    <a:pt x="2970575" y="432465"/>
                    <a:pt x="2982148" y="435418"/>
                  </a:cubicBezTo>
                  <a:lnTo>
                    <a:pt x="3077401" y="447111"/>
                  </a:lnTo>
                  <a:lnTo>
                    <a:pt x="3172653" y="434656"/>
                  </a:lnTo>
                  <a:cubicBezTo>
                    <a:pt x="3276479" y="408747"/>
                    <a:pt x="3380304" y="381315"/>
                    <a:pt x="3489466" y="387029"/>
                  </a:cubicBezTo>
                  <a:cubicBezTo>
                    <a:pt x="3507562" y="387981"/>
                    <a:pt x="3529089" y="376360"/>
                    <a:pt x="3544712" y="364930"/>
                  </a:cubicBezTo>
                  <a:cubicBezTo>
                    <a:pt x="3559667" y="354072"/>
                    <a:pt x="3566811" y="348213"/>
                    <a:pt x="3574407" y="347308"/>
                  </a:cubicBezTo>
                  <a:lnTo>
                    <a:pt x="3574408" y="347308"/>
                  </a:lnTo>
                  <a:cubicBezTo>
                    <a:pt x="3582004" y="346403"/>
                    <a:pt x="3590053" y="350452"/>
                    <a:pt x="3606817" y="359406"/>
                  </a:cubicBezTo>
                  <a:cubicBezTo>
                    <a:pt x="3614819" y="363788"/>
                    <a:pt x="3624725" y="366454"/>
                    <a:pt x="3630632" y="372932"/>
                  </a:cubicBezTo>
                  <a:lnTo>
                    <a:pt x="3651953" y="388826"/>
                  </a:lnTo>
                  <a:lnTo>
                    <a:pt x="3630631" y="372932"/>
                  </a:lnTo>
                  <a:cubicBezTo>
                    <a:pt x="3624724" y="366454"/>
                    <a:pt x="3614818" y="363788"/>
                    <a:pt x="3606816" y="359406"/>
                  </a:cubicBezTo>
                  <a:cubicBezTo>
                    <a:pt x="3598434" y="354929"/>
                    <a:pt x="3592231" y="351678"/>
                    <a:pt x="3587173" y="349660"/>
                  </a:cubicBezTo>
                  <a:lnTo>
                    <a:pt x="3574407" y="347308"/>
                  </a:lnTo>
                  <a:lnTo>
                    <a:pt x="3562320" y="352387"/>
                  </a:lnTo>
                  <a:cubicBezTo>
                    <a:pt x="3557715" y="355322"/>
                    <a:pt x="3552190" y="359501"/>
                    <a:pt x="3544713" y="364930"/>
                  </a:cubicBezTo>
                  <a:cubicBezTo>
                    <a:pt x="3529090" y="376360"/>
                    <a:pt x="3507563" y="387981"/>
                    <a:pt x="3489467" y="387029"/>
                  </a:cubicBezTo>
                  <a:cubicBezTo>
                    <a:pt x="3380305" y="381315"/>
                    <a:pt x="3276480" y="408747"/>
                    <a:pt x="3172654" y="434656"/>
                  </a:cubicBezTo>
                  <a:cubicBezTo>
                    <a:pt x="3140649" y="442658"/>
                    <a:pt x="3109025" y="446896"/>
                    <a:pt x="3077401" y="447111"/>
                  </a:cubicBezTo>
                  <a:lnTo>
                    <a:pt x="3077400" y="447111"/>
                  </a:lnTo>
                  <a:cubicBezTo>
                    <a:pt x="3045776" y="447325"/>
                    <a:pt x="3014152" y="443515"/>
                    <a:pt x="2982147" y="435418"/>
                  </a:cubicBezTo>
                  <a:lnTo>
                    <a:pt x="2947862" y="431834"/>
                  </a:lnTo>
                  <a:lnTo>
                    <a:pt x="2947858" y="431835"/>
                  </a:lnTo>
                  <a:lnTo>
                    <a:pt x="2903549" y="439740"/>
                  </a:lnTo>
                  <a:lnTo>
                    <a:pt x="2848793" y="456372"/>
                  </a:lnTo>
                  <a:cubicBezTo>
                    <a:pt x="2844316" y="457705"/>
                    <a:pt x="2839982" y="460991"/>
                    <a:pt x="2836172" y="465063"/>
                  </a:cubicBezTo>
                  <a:close/>
                  <a:moveTo>
                    <a:pt x="1268757" y="18376"/>
                  </a:moveTo>
                  <a:cubicBezTo>
                    <a:pt x="1275401" y="18828"/>
                    <a:pt x="1281688" y="20400"/>
                    <a:pt x="1286069" y="23543"/>
                  </a:cubicBezTo>
                  <a:cubicBezTo>
                    <a:pt x="1306929" y="38116"/>
                    <a:pt x="1328552" y="44356"/>
                    <a:pt x="1350627" y="45880"/>
                  </a:cubicBezTo>
                  <a:lnTo>
                    <a:pt x="1413839" y="40286"/>
                  </a:lnTo>
                  <a:lnTo>
                    <a:pt x="1350626" y="45881"/>
                  </a:lnTo>
                  <a:cubicBezTo>
                    <a:pt x="1328551" y="44356"/>
                    <a:pt x="1306929" y="38117"/>
                    <a:pt x="1286068" y="23543"/>
                  </a:cubicBezTo>
                  <a:close/>
                  <a:moveTo>
                    <a:pt x="313532" y="14019"/>
                  </a:moveTo>
                  <a:lnTo>
                    <a:pt x="313533" y="14018"/>
                  </a:lnTo>
                  <a:cubicBezTo>
                    <a:pt x="316389" y="9826"/>
                    <a:pt x="330298" y="12112"/>
                    <a:pt x="338870" y="13446"/>
                  </a:cubicBezTo>
                  <a:lnTo>
                    <a:pt x="338902" y="13453"/>
                  </a:lnTo>
                  <a:lnTo>
                    <a:pt x="395639" y="23353"/>
                  </a:lnTo>
                  <a:lnTo>
                    <a:pt x="367327" y="19543"/>
                  </a:lnTo>
                  <a:lnTo>
                    <a:pt x="338902" y="13453"/>
                  </a:lnTo>
                  <a:lnTo>
                    <a:pt x="338869" y="13447"/>
                  </a:lnTo>
                  <a:cubicBezTo>
                    <a:pt x="334583" y="12780"/>
                    <a:pt x="328963" y="11875"/>
                    <a:pt x="324057" y="11661"/>
                  </a:cubicBezTo>
                  <a:close/>
                  <a:moveTo>
                    <a:pt x="281567" y="36346"/>
                  </a:moveTo>
                  <a:lnTo>
                    <a:pt x="295414" y="31451"/>
                  </a:lnTo>
                  <a:lnTo>
                    <a:pt x="295414" y="31452"/>
                  </a:lnTo>
                  <a:close/>
                  <a:moveTo>
                    <a:pt x="24485" y="23026"/>
                  </a:moveTo>
                  <a:lnTo>
                    <a:pt x="74128" y="20763"/>
                  </a:lnTo>
                  <a:cubicBezTo>
                    <a:pt x="91491" y="21686"/>
                    <a:pt x="108702" y="23996"/>
                    <a:pt x="125860" y="26687"/>
                  </a:cubicBezTo>
                  <a:lnTo>
                    <a:pt x="153386" y="31082"/>
                  </a:lnTo>
                  <a:lnTo>
                    <a:pt x="228943" y="39355"/>
                  </a:lnTo>
                  <a:lnTo>
                    <a:pt x="177270" y="34896"/>
                  </a:lnTo>
                  <a:lnTo>
                    <a:pt x="153386" y="31082"/>
                  </a:lnTo>
                  <a:lnTo>
                    <a:pt x="151568" y="30883"/>
                  </a:lnTo>
                  <a:cubicBezTo>
                    <a:pt x="125875" y="26653"/>
                    <a:pt x="100173" y="22148"/>
                    <a:pt x="74128" y="20764"/>
                  </a:cubicBezTo>
                  <a:close/>
                  <a:moveTo>
                    <a:pt x="0" y="29969"/>
                  </a:moveTo>
                  <a:lnTo>
                    <a:pt x="0" y="494077"/>
                  </a:lnTo>
                  <a:lnTo>
                    <a:pt x="2816" y="492950"/>
                  </a:lnTo>
                  <a:cubicBezTo>
                    <a:pt x="21485" y="484568"/>
                    <a:pt x="43011" y="481900"/>
                    <a:pt x="63586" y="478851"/>
                  </a:cubicBezTo>
                  <a:cubicBezTo>
                    <a:pt x="101307" y="473327"/>
                    <a:pt x="139218" y="469897"/>
                    <a:pt x="176938" y="464945"/>
                  </a:cubicBezTo>
                  <a:cubicBezTo>
                    <a:pt x="184940" y="463801"/>
                    <a:pt x="194084" y="461707"/>
                    <a:pt x="200181" y="456943"/>
                  </a:cubicBezTo>
                  <a:cubicBezTo>
                    <a:pt x="241900" y="424938"/>
                    <a:pt x="292578" y="415985"/>
                    <a:pt x="340773" y="419031"/>
                  </a:cubicBezTo>
                  <a:cubicBezTo>
                    <a:pt x="378685" y="421320"/>
                    <a:pt x="415834" y="423034"/>
                    <a:pt x="453363" y="419796"/>
                  </a:cubicBezTo>
                  <a:cubicBezTo>
                    <a:pt x="456221" y="419604"/>
                    <a:pt x="460031" y="419986"/>
                    <a:pt x="462125" y="421510"/>
                  </a:cubicBezTo>
                  <a:cubicBezTo>
                    <a:pt x="475080" y="431606"/>
                    <a:pt x="488606" y="432368"/>
                    <a:pt x="505181" y="434082"/>
                  </a:cubicBezTo>
                  <a:cubicBezTo>
                    <a:pt x="528614" y="436560"/>
                    <a:pt x="550140" y="434844"/>
                    <a:pt x="571859" y="430654"/>
                  </a:cubicBezTo>
                  <a:cubicBezTo>
                    <a:pt x="587671" y="427606"/>
                    <a:pt x="603672" y="421320"/>
                    <a:pt x="617771" y="413317"/>
                  </a:cubicBezTo>
                  <a:cubicBezTo>
                    <a:pt x="637391" y="402077"/>
                    <a:pt x="656254" y="397697"/>
                    <a:pt x="674922" y="412555"/>
                  </a:cubicBezTo>
                  <a:cubicBezTo>
                    <a:pt x="695115" y="428368"/>
                    <a:pt x="717976" y="422844"/>
                    <a:pt x="740267" y="423414"/>
                  </a:cubicBezTo>
                  <a:cubicBezTo>
                    <a:pt x="749981" y="423606"/>
                    <a:pt x="760269" y="423224"/>
                    <a:pt x="769604" y="425700"/>
                  </a:cubicBezTo>
                  <a:cubicBezTo>
                    <a:pt x="796654" y="432750"/>
                    <a:pt x="822755" y="443418"/>
                    <a:pt x="850188" y="448180"/>
                  </a:cubicBezTo>
                  <a:cubicBezTo>
                    <a:pt x="865429" y="450847"/>
                    <a:pt x="882383" y="446084"/>
                    <a:pt x="898197" y="442656"/>
                  </a:cubicBezTo>
                  <a:cubicBezTo>
                    <a:pt x="914199" y="439036"/>
                    <a:pt x="930010" y="433512"/>
                    <a:pt x="945443" y="427796"/>
                  </a:cubicBezTo>
                  <a:cubicBezTo>
                    <a:pt x="955919" y="423986"/>
                    <a:pt x="967349" y="420366"/>
                    <a:pt x="975732" y="413507"/>
                  </a:cubicBezTo>
                  <a:cubicBezTo>
                    <a:pt x="994784" y="397887"/>
                    <a:pt x="1014405" y="395219"/>
                    <a:pt x="1036886" y="403411"/>
                  </a:cubicBezTo>
                  <a:cubicBezTo>
                    <a:pt x="1040314" y="404745"/>
                    <a:pt x="1044314" y="404745"/>
                    <a:pt x="1048124" y="404935"/>
                  </a:cubicBezTo>
                  <a:cubicBezTo>
                    <a:pt x="1109090" y="408935"/>
                    <a:pt x="1170050" y="411413"/>
                    <a:pt x="1230632" y="417509"/>
                  </a:cubicBezTo>
                  <a:cubicBezTo>
                    <a:pt x="1255205" y="419986"/>
                    <a:pt x="1278828" y="430844"/>
                    <a:pt x="1303023" y="437702"/>
                  </a:cubicBezTo>
                  <a:cubicBezTo>
                    <a:pt x="1307977" y="439036"/>
                    <a:pt x="1313503" y="441132"/>
                    <a:pt x="1318455" y="440178"/>
                  </a:cubicBezTo>
                  <a:cubicBezTo>
                    <a:pt x="1372367" y="430654"/>
                    <a:pt x="1422853" y="444560"/>
                    <a:pt x="1472574" y="462849"/>
                  </a:cubicBezTo>
                  <a:cubicBezTo>
                    <a:pt x="1477716" y="464755"/>
                    <a:pt x="1484003" y="464183"/>
                    <a:pt x="1489719" y="463801"/>
                  </a:cubicBezTo>
                  <a:cubicBezTo>
                    <a:pt x="1505723" y="462469"/>
                    <a:pt x="1523058" y="455801"/>
                    <a:pt x="1537536" y="459801"/>
                  </a:cubicBezTo>
                  <a:cubicBezTo>
                    <a:pt x="1576018" y="470851"/>
                    <a:pt x="1614119" y="484186"/>
                    <a:pt x="1650316" y="500950"/>
                  </a:cubicBezTo>
                  <a:cubicBezTo>
                    <a:pt x="1687085" y="517905"/>
                    <a:pt x="1721184" y="532193"/>
                    <a:pt x="1763286" y="515049"/>
                  </a:cubicBezTo>
                  <a:cubicBezTo>
                    <a:pt x="1781193" y="507808"/>
                    <a:pt x="1804815" y="512953"/>
                    <a:pt x="1825392" y="514857"/>
                  </a:cubicBezTo>
                  <a:cubicBezTo>
                    <a:pt x="1840440" y="516381"/>
                    <a:pt x="1854919" y="524955"/>
                    <a:pt x="1869779" y="524955"/>
                  </a:cubicBezTo>
                  <a:cubicBezTo>
                    <a:pt x="1909407" y="524955"/>
                    <a:pt x="1944648" y="535051"/>
                    <a:pt x="1978939" y="555626"/>
                  </a:cubicBezTo>
                  <a:cubicBezTo>
                    <a:pt x="1992278" y="563626"/>
                    <a:pt x="2013042" y="558292"/>
                    <a:pt x="2030377" y="560388"/>
                  </a:cubicBezTo>
                  <a:cubicBezTo>
                    <a:pt x="2048667" y="562864"/>
                    <a:pt x="2067524" y="565150"/>
                    <a:pt x="2085053" y="570677"/>
                  </a:cubicBezTo>
                  <a:cubicBezTo>
                    <a:pt x="2130392" y="585155"/>
                    <a:pt x="2175162" y="601538"/>
                    <a:pt x="2220311" y="616778"/>
                  </a:cubicBezTo>
                  <a:cubicBezTo>
                    <a:pt x="2257458" y="629353"/>
                    <a:pt x="2294038" y="619446"/>
                    <a:pt x="2330805" y="614112"/>
                  </a:cubicBezTo>
                  <a:cubicBezTo>
                    <a:pt x="2353858" y="610682"/>
                    <a:pt x="2375382" y="602490"/>
                    <a:pt x="2401291" y="614682"/>
                  </a:cubicBezTo>
                  <a:cubicBezTo>
                    <a:pt x="2426058" y="626304"/>
                    <a:pt x="2457491" y="623636"/>
                    <a:pt x="2485306" y="629923"/>
                  </a:cubicBezTo>
                  <a:cubicBezTo>
                    <a:pt x="2508741" y="635257"/>
                    <a:pt x="2531408" y="643831"/>
                    <a:pt x="2554078" y="652213"/>
                  </a:cubicBezTo>
                  <a:cubicBezTo>
                    <a:pt x="2584941" y="663644"/>
                    <a:pt x="2615420" y="675644"/>
                    <a:pt x="2649142" y="669930"/>
                  </a:cubicBezTo>
                  <a:cubicBezTo>
                    <a:pt x="2687435" y="663452"/>
                    <a:pt x="2713722" y="687836"/>
                    <a:pt x="2743825" y="704031"/>
                  </a:cubicBezTo>
                  <a:cubicBezTo>
                    <a:pt x="2764589" y="715079"/>
                    <a:pt x="2787258" y="723272"/>
                    <a:pt x="2809929" y="730130"/>
                  </a:cubicBezTo>
                  <a:cubicBezTo>
                    <a:pt x="2840218" y="739084"/>
                    <a:pt x="2871461" y="744418"/>
                    <a:pt x="2901942" y="753181"/>
                  </a:cubicBezTo>
                  <a:cubicBezTo>
                    <a:pt x="2948046" y="766325"/>
                    <a:pt x="2994721" y="776613"/>
                    <a:pt x="3042727" y="769373"/>
                  </a:cubicBezTo>
                  <a:cubicBezTo>
                    <a:pt x="3064826" y="766135"/>
                    <a:pt x="3085402" y="766325"/>
                    <a:pt x="3107499" y="771089"/>
                  </a:cubicBezTo>
                  <a:cubicBezTo>
                    <a:pt x="3143694" y="778899"/>
                    <a:pt x="3180843" y="779852"/>
                    <a:pt x="3209992" y="808998"/>
                  </a:cubicBezTo>
                  <a:cubicBezTo>
                    <a:pt x="3220279" y="819287"/>
                    <a:pt x="3238757" y="821953"/>
                    <a:pt x="3253808" y="827287"/>
                  </a:cubicBezTo>
                  <a:cubicBezTo>
                    <a:pt x="3271144" y="833575"/>
                    <a:pt x="3283907" y="830335"/>
                    <a:pt x="3293243" y="812047"/>
                  </a:cubicBezTo>
                  <a:cubicBezTo>
                    <a:pt x="3297433" y="803856"/>
                    <a:pt x="3309436" y="795854"/>
                    <a:pt x="3318770" y="794520"/>
                  </a:cubicBezTo>
                  <a:cubicBezTo>
                    <a:pt x="3346775" y="790520"/>
                    <a:pt x="3372494" y="796426"/>
                    <a:pt x="3399545" y="809381"/>
                  </a:cubicBezTo>
                  <a:cubicBezTo>
                    <a:pt x="3424882" y="821573"/>
                    <a:pt x="3456507" y="820239"/>
                    <a:pt x="3485274" y="825001"/>
                  </a:cubicBezTo>
                  <a:cubicBezTo>
                    <a:pt x="3505656" y="828431"/>
                    <a:pt x="3526041" y="835479"/>
                    <a:pt x="3546616" y="835479"/>
                  </a:cubicBezTo>
                  <a:cubicBezTo>
                    <a:pt x="3572145" y="835479"/>
                    <a:pt x="3597481" y="829383"/>
                    <a:pt x="3623200" y="827097"/>
                  </a:cubicBezTo>
                  <a:cubicBezTo>
                    <a:pt x="3643203" y="825193"/>
                    <a:pt x="3663588" y="825955"/>
                    <a:pt x="3683590" y="823669"/>
                  </a:cubicBezTo>
                  <a:cubicBezTo>
                    <a:pt x="3699975" y="821953"/>
                    <a:pt x="3716167" y="817573"/>
                    <a:pt x="3732360" y="813953"/>
                  </a:cubicBezTo>
                  <a:cubicBezTo>
                    <a:pt x="3738266" y="812619"/>
                    <a:pt x="3744172" y="807474"/>
                    <a:pt x="3749505" y="808236"/>
                  </a:cubicBezTo>
                  <a:cubicBezTo>
                    <a:pt x="3802466" y="816429"/>
                    <a:pt x="3840568" y="779852"/>
                    <a:pt x="3885337" y="763659"/>
                  </a:cubicBezTo>
                  <a:cubicBezTo>
                    <a:pt x="3932393" y="746512"/>
                    <a:pt x="3977924" y="720224"/>
                    <a:pt x="4030502" y="728034"/>
                  </a:cubicBezTo>
                  <a:cubicBezTo>
                    <a:pt x="4062317" y="732796"/>
                    <a:pt x="4092988" y="743846"/>
                    <a:pt x="4124613" y="750515"/>
                  </a:cubicBezTo>
                  <a:cubicBezTo>
                    <a:pt x="4135853" y="752801"/>
                    <a:pt x="4148426" y="752419"/>
                    <a:pt x="4159666" y="750133"/>
                  </a:cubicBezTo>
                  <a:cubicBezTo>
                    <a:pt x="4213960" y="739654"/>
                    <a:pt x="4267492" y="738130"/>
                    <a:pt x="4320836" y="755277"/>
                  </a:cubicBezTo>
                  <a:cubicBezTo>
                    <a:pt x="4329978" y="758135"/>
                    <a:pt x="4339694" y="760801"/>
                    <a:pt x="4349221" y="760801"/>
                  </a:cubicBezTo>
                  <a:cubicBezTo>
                    <a:pt x="4401418" y="760801"/>
                    <a:pt x="4452664" y="756801"/>
                    <a:pt x="4502578" y="738130"/>
                  </a:cubicBezTo>
                  <a:cubicBezTo>
                    <a:pt x="4519342" y="731844"/>
                    <a:pt x="4539727" y="735844"/>
                    <a:pt x="4558206" y="734320"/>
                  </a:cubicBezTo>
                  <a:cubicBezTo>
                    <a:pt x="4575350" y="732988"/>
                    <a:pt x="4592877" y="732416"/>
                    <a:pt x="4609451" y="728034"/>
                  </a:cubicBezTo>
                  <a:cubicBezTo>
                    <a:pt x="4633646" y="721558"/>
                    <a:pt x="4656125" y="720796"/>
                    <a:pt x="4681082" y="726510"/>
                  </a:cubicBezTo>
                  <a:cubicBezTo>
                    <a:pt x="4704894" y="731844"/>
                    <a:pt x="4730613" y="729178"/>
                    <a:pt x="4755380" y="729368"/>
                  </a:cubicBezTo>
                  <a:cubicBezTo>
                    <a:pt x="4783003" y="729558"/>
                    <a:pt x="4810626" y="729748"/>
                    <a:pt x="4838249" y="728796"/>
                  </a:cubicBezTo>
                  <a:cubicBezTo>
                    <a:pt x="4849299" y="728416"/>
                    <a:pt x="4861872" y="720796"/>
                    <a:pt x="4871018" y="723844"/>
                  </a:cubicBezTo>
                  <a:cubicBezTo>
                    <a:pt x="4900545" y="734130"/>
                    <a:pt x="4930074" y="721748"/>
                    <a:pt x="4959601" y="727272"/>
                  </a:cubicBezTo>
                  <a:cubicBezTo>
                    <a:pt x="4974081" y="730130"/>
                    <a:pt x="4990464" y="722320"/>
                    <a:pt x="5006085" y="721558"/>
                  </a:cubicBezTo>
                  <a:cubicBezTo>
                    <a:pt x="5031613" y="720224"/>
                    <a:pt x="5057140" y="720796"/>
                    <a:pt x="5082669" y="720414"/>
                  </a:cubicBezTo>
                  <a:cubicBezTo>
                    <a:pt x="5091051" y="720224"/>
                    <a:pt x="5099244" y="719462"/>
                    <a:pt x="5107626" y="719079"/>
                  </a:cubicBezTo>
                  <a:cubicBezTo>
                    <a:pt x="5115056" y="718699"/>
                    <a:pt x="5122866" y="716985"/>
                    <a:pt x="5129915" y="718317"/>
                  </a:cubicBezTo>
                  <a:cubicBezTo>
                    <a:pt x="5155444" y="723082"/>
                    <a:pt x="5180590" y="730892"/>
                    <a:pt x="5206307" y="733940"/>
                  </a:cubicBezTo>
                  <a:cubicBezTo>
                    <a:pt x="5228596" y="736606"/>
                    <a:pt x="5251649" y="732988"/>
                    <a:pt x="5274128" y="734892"/>
                  </a:cubicBezTo>
                  <a:cubicBezTo>
                    <a:pt x="5313753" y="738130"/>
                    <a:pt x="5353378" y="743846"/>
                    <a:pt x="5393004" y="747466"/>
                  </a:cubicBezTo>
                  <a:cubicBezTo>
                    <a:pt x="5401578" y="748228"/>
                    <a:pt x="5410530" y="743464"/>
                    <a:pt x="5419294" y="743084"/>
                  </a:cubicBezTo>
                  <a:cubicBezTo>
                    <a:pt x="5446727" y="742132"/>
                    <a:pt x="5474160" y="741940"/>
                    <a:pt x="5501593" y="741370"/>
                  </a:cubicBezTo>
                  <a:cubicBezTo>
                    <a:pt x="5517214" y="741178"/>
                    <a:pt x="5533026" y="741750"/>
                    <a:pt x="5548459" y="740036"/>
                  </a:cubicBezTo>
                  <a:cubicBezTo>
                    <a:pt x="5568841" y="737750"/>
                    <a:pt x="5587320" y="734320"/>
                    <a:pt x="5606371" y="749180"/>
                  </a:cubicBezTo>
                  <a:cubicBezTo>
                    <a:pt x="5635710" y="772231"/>
                    <a:pt x="5673049" y="763277"/>
                    <a:pt x="5706958" y="768611"/>
                  </a:cubicBezTo>
                  <a:cubicBezTo>
                    <a:pt x="5715722" y="769945"/>
                    <a:pt x="5724677" y="770135"/>
                    <a:pt x="5733439" y="771659"/>
                  </a:cubicBezTo>
                  <a:cubicBezTo>
                    <a:pt x="5749633" y="774517"/>
                    <a:pt x="5765634" y="777755"/>
                    <a:pt x="5781829" y="780996"/>
                  </a:cubicBezTo>
                  <a:cubicBezTo>
                    <a:pt x="5784685" y="781566"/>
                    <a:pt x="5787923" y="781758"/>
                    <a:pt x="5790591" y="782710"/>
                  </a:cubicBezTo>
                  <a:cubicBezTo>
                    <a:pt x="5815168" y="790710"/>
                    <a:pt x="5839360" y="799854"/>
                    <a:pt x="5864317" y="806332"/>
                  </a:cubicBezTo>
                  <a:cubicBezTo>
                    <a:pt x="5876510" y="809571"/>
                    <a:pt x="5890036" y="809953"/>
                    <a:pt x="5902609" y="808236"/>
                  </a:cubicBezTo>
                  <a:cubicBezTo>
                    <a:pt x="5939376" y="803284"/>
                    <a:pt x="5975763" y="801188"/>
                    <a:pt x="6012722" y="808428"/>
                  </a:cubicBezTo>
                  <a:cubicBezTo>
                    <a:pt x="6027391" y="811285"/>
                    <a:pt x="6043775" y="806522"/>
                    <a:pt x="6059396" y="804808"/>
                  </a:cubicBezTo>
                  <a:cubicBezTo>
                    <a:pt x="6096735" y="800236"/>
                    <a:pt x="6134074" y="795282"/>
                    <a:pt x="6171604" y="790902"/>
                  </a:cubicBezTo>
                  <a:cubicBezTo>
                    <a:pt x="6195036" y="788234"/>
                    <a:pt x="6218659" y="786710"/>
                    <a:pt x="6242092" y="784044"/>
                  </a:cubicBezTo>
                  <a:cubicBezTo>
                    <a:pt x="6269143" y="780804"/>
                    <a:pt x="6296004" y="775851"/>
                    <a:pt x="6323057" y="773183"/>
                  </a:cubicBezTo>
                  <a:cubicBezTo>
                    <a:pt x="6353918" y="770135"/>
                    <a:pt x="6384971" y="769565"/>
                    <a:pt x="6415832" y="766325"/>
                  </a:cubicBezTo>
                  <a:cubicBezTo>
                    <a:pt x="6472224" y="760039"/>
                    <a:pt x="6528423" y="752609"/>
                    <a:pt x="6584811" y="745560"/>
                  </a:cubicBezTo>
                  <a:cubicBezTo>
                    <a:pt x="6639487" y="738702"/>
                    <a:pt x="6694163" y="732606"/>
                    <a:pt x="6748457" y="724034"/>
                  </a:cubicBezTo>
                  <a:cubicBezTo>
                    <a:pt x="6771318" y="720414"/>
                    <a:pt x="6793034" y="710507"/>
                    <a:pt x="6815515" y="704983"/>
                  </a:cubicBezTo>
                  <a:lnTo>
                    <a:pt x="6858000" y="695283"/>
                  </a:lnTo>
                  <a:lnTo>
                    <a:pt x="6858000" y="456"/>
                  </a:lnTo>
                  <a:lnTo>
                    <a:pt x="1687322" y="456"/>
                  </a:lnTo>
                  <a:lnTo>
                    <a:pt x="1697753" y="10970"/>
                  </a:lnTo>
                  <a:cubicBezTo>
                    <a:pt x="1707279" y="20877"/>
                    <a:pt x="1720423" y="27925"/>
                    <a:pt x="1733188" y="33639"/>
                  </a:cubicBezTo>
                  <a:cubicBezTo>
                    <a:pt x="1766335" y="48310"/>
                    <a:pt x="1800246" y="61454"/>
                    <a:pt x="1833775" y="75360"/>
                  </a:cubicBezTo>
                  <a:cubicBezTo>
                    <a:pt x="1837013" y="76694"/>
                    <a:pt x="1839679" y="80123"/>
                    <a:pt x="1842158" y="82981"/>
                  </a:cubicBezTo>
                  <a:cubicBezTo>
                    <a:pt x="1866922" y="113082"/>
                    <a:pt x="1891497" y="143371"/>
                    <a:pt x="1916454" y="173472"/>
                  </a:cubicBezTo>
                  <a:cubicBezTo>
                    <a:pt x="1921216" y="179186"/>
                    <a:pt x="1928076" y="183378"/>
                    <a:pt x="1933219" y="188902"/>
                  </a:cubicBezTo>
                  <a:cubicBezTo>
                    <a:pt x="1940459" y="196522"/>
                    <a:pt x="1949603" y="203763"/>
                    <a:pt x="1953413" y="212907"/>
                  </a:cubicBezTo>
                  <a:cubicBezTo>
                    <a:pt x="1965224" y="241672"/>
                    <a:pt x="1987894" y="254056"/>
                    <a:pt x="2016469" y="259390"/>
                  </a:cubicBezTo>
                  <a:cubicBezTo>
                    <a:pt x="2042570" y="264343"/>
                    <a:pt x="2068669" y="268535"/>
                    <a:pt x="2094578" y="274249"/>
                  </a:cubicBezTo>
                  <a:cubicBezTo>
                    <a:pt x="2126201" y="281107"/>
                    <a:pt x="2157636" y="288537"/>
                    <a:pt x="2188879" y="296920"/>
                  </a:cubicBezTo>
                  <a:cubicBezTo>
                    <a:pt x="2202404" y="300540"/>
                    <a:pt x="2216692" y="304730"/>
                    <a:pt x="2228314" y="312160"/>
                  </a:cubicBezTo>
                  <a:cubicBezTo>
                    <a:pt x="2260890" y="332735"/>
                    <a:pt x="2295753" y="346641"/>
                    <a:pt x="2334044" y="341117"/>
                  </a:cubicBezTo>
                  <a:cubicBezTo>
                    <a:pt x="2364715" y="336735"/>
                    <a:pt x="2390434" y="347975"/>
                    <a:pt x="2409485" y="365502"/>
                  </a:cubicBezTo>
                  <a:lnTo>
                    <a:pt x="2409487" y="365504"/>
                  </a:lnTo>
                  <a:lnTo>
                    <a:pt x="2463015" y="388434"/>
                  </a:lnTo>
                  <a:lnTo>
                    <a:pt x="2463017" y="388434"/>
                  </a:lnTo>
                  <a:lnTo>
                    <a:pt x="2518262" y="379792"/>
                  </a:lnTo>
                  <a:lnTo>
                    <a:pt x="2518263" y="379791"/>
                  </a:lnTo>
                  <a:cubicBezTo>
                    <a:pt x="2527789" y="377124"/>
                    <a:pt x="2536456" y="375980"/>
                    <a:pt x="2545005" y="376147"/>
                  </a:cubicBezTo>
                  <a:lnTo>
                    <a:pt x="2545006" y="376147"/>
                  </a:lnTo>
                  <a:cubicBezTo>
                    <a:pt x="2553555" y="376313"/>
                    <a:pt x="2561985" y="377790"/>
                    <a:pt x="2571034" y="380361"/>
                  </a:cubicBezTo>
                  <a:cubicBezTo>
                    <a:pt x="2612945" y="392363"/>
                    <a:pt x="2640950" y="424940"/>
                    <a:pt x="2668001" y="453514"/>
                  </a:cubicBezTo>
                  <a:cubicBezTo>
                    <a:pt x="2691054" y="477900"/>
                    <a:pt x="2716963" y="491615"/>
                    <a:pt x="2745348" y="501904"/>
                  </a:cubicBezTo>
                  <a:lnTo>
                    <a:pt x="2745351" y="501906"/>
                  </a:lnTo>
                  <a:lnTo>
                    <a:pt x="2778005" y="507825"/>
                  </a:lnTo>
                  <a:lnTo>
                    <a:pt x="2785439" y="507405"/>
                  </a:lnTo>
                  <a:lnTo>
                    <a:pt x="2811779" y="497326"/>
                  </a:lnTo>
                  <a:lnTo>
                    <a:pt x="2811786" y="497322"/>
                  </a:lnTo>
                  <a:lnTo>
                    <a:pt x="2811786" y="497323"/>
                  </a:lnTo>
                  <a:lnTo>
                    <a:pt x="2811779" y="497326"/>
                  </a:lnTo>
                  <a:lnTo>
                    <a:pt x="2793022" y="506976"/>
                  </a:lnTo>
                  <a:lnTo>
                    <a:pt x="2785439" y="507405"/>
                  </a:lnTo>
                  <a:lnTo>
                    <a:pt x="2782304" y="508605"/>
                  </a:lnTo>
                  <a:lnTo>
                    <a:pt x="2778005" y="507825"/>
                  </a:lnTo>
                  <a:lnTo>
                    <a:pt x="2770757" y="508235"/>
                  </a:lnTo>
                  <a:lnTo>
                    <a:pt x="2745351" y="501906"/>
                  </a:lnTo>
                  <a:lnTo>
                    <a:pt x="2745347" y="501904"/>
                  </a:lnTo>
                  <a:cubicBezTo>
                    <a:pt x="2716962" y="491615"/>
                    <a:pt x="2691053" y="477900"/>
                    <a:pt x="2668000" y="453514"/>
                  </a:cubicBezTo>
                  <a:cubicBezTo>
                    <a:pt x="2640949" y="424940"/>
                    <a:pt x="2612944" y="392363"/>
                    <a:pt x="2571033" y="380361"/>
                  </a:cubicBezTo>
                  <a:lnTo>
                    <a:pt x="2545006" y="376147"/>
                  </a:lnTo>
                  <a:lnTo>
                    <a:pt x="2518264" y="379791"/>
                  </a:lnTo>
                  <a:lnTo>
                    <a:pt x="2518262" y="379792"/>
                  </a:lnTo>
                  <a:lnTo>
                    <a:pt x="2490550" y="386372"/>
                  </a:lnTo>
                  <a:lnTo>
                    <a:pt x="2463017" y="388434"/>
                  </a:lnTo>
                  <a:lnTo>
                    <a:pt x="2463016" y="388434"/>
                  </a:lnTo>
                  <a:lnTo>
                    <a:pt x="2463015" y="388434"/>
                  </a:lnTo>
                  <a:lnTo>
                    <a:pt x="2435912" y="382603"/>
                  </a:lnTo>
                  <a:lnTo>
                    <a:pt x="2409487" y="365504"/>
                  </a:lnTo>
                  <a:lnTo>
                    <a:pt x="2409484" y="365502"/>
                  </a:lnTo>
                  <a:cubicBezTo>
                    <a:pt x="2390433" y="347975"/>
                    <a:pt x="2364714" y="336735"/>
                    <a:pt x="2334043" y="341117"/>
                  </a:cubicBezTo>
                  <a:cubicBezTo>
                    <a:pt x="2295752" y="346641"/>
                    <a:pt x="2260889" y="332735"/>
                    <a:pt x="2228313" y="312160"/>
                  </a:cubicBezTo>
                  <a:cubicBezTo>
                    <a:pt x="2216691" y="304730"/>
                    <a:pt x="2202403" y="300540"/>
                    <a:pt x="2188878" y="296920"/>
                  </a:cubicBezTo>
                  <a:cubicBezTo>
                    <a:pt x="2157635" y="288537"/>
                    <a:pt x="2126200" y="281107"/>
                    <a:pt x="2094577" y="274249"/>
                  </a:cubicBezTo>
                  <a:cubicBezTo>
                    <a:pt x="2068668" y="268535"/>
                    <a:pt x="2042569" y="264343"/>
                    <a:pt x="2016468" y="259390"/>
                  </a:cubicBezTo>
                  <a:cubicBezTo>
                    <a:pt x="1987893" y="254056"/>
                    <a:pt x="1965223" y="241672"/>
                    <a:pt x="1953412" y="212907"/>
                  </a:cubicBezTo>
                  <a:cubicBezTo>
                    <a:pt x="1949602" y="203763"/>
                    <a:pt x="1940458" y="196522"/>
                    <a:pt x="1933218" y="188902"/>
                  </a:cubicBezTo>
                  <a:cubicBezTo>
                    <a:pt x="1928075" y="183378"/>
                    <a:pt x="1921215" y="179186"/>
                    <a:pt x="1916453" y="173472"/>
                  </a:cubicBezTo>
                  <a:cubicBezTo>
                    <a:pt x="1891496" y="143371"/>
                    <a:pt x="1866921" y="113082"/>
                    <a:pt x="1842157" y="82981"/>
                  </a:cubicBezTo>
                  <a:cubicBezTo>
                    <a:pt x="1839678" y="80123"/>
                    <a:pt x="1837012" y="76694"/>
                    <a:pt x="1833774" y="75360"/>
                  </a:cubicBezTo>
                  <a:cubicBezTo>
                    <a:pt x="1800245" y="61454"/>
                    <a:pt x="1766334" y="48311"/>
                    <a:pt x="1733187" y="33639"/>
                  </a:cubicBezTo>
                  <a:cubicBezTo>
                    <a:pt x="1720422" y="27925"/>
                    <a:pt x="1707278" y="20877"/>
                    <a:pt x="1697752" y="10971"/>
                  </a:cubicBezTo>
                  <a:lnTo>
                    <a:pt x="1687320" y="456"/>
                  </a:lnTo>
                  <a:lnTo>
                    <a:pt x="916806" y="456"/>
                  </a:lnTo>
                  <a:lnTo>
                    <a:pt x="927155" y="9636"/>
                  </a:lnTo>
                  <a:cubicBezTo>
                    <a:pt x="994785" y="53644"/>
                    <a:pt x="1030980" y="52500"/>
                    <a:pt x="1097087" y="6016"/>
                  </a:cubicBezTo>
                  <a:cubicBezTo>
                    <a:pt x="1103945" y="1254"/>
                    <a:pt x="1118613" y="-2176"/>
                    <a:pt x="1123185" y="1634"/>
                  </a:cubicBezTo>
                  <a:cubicBezTo>
                    <a:pt x="1142617" y="17446"/>
                    <a:pt x="1162953" y="24495"/>
                    <a:pt x="1184028" y="26353"/>
                  </a:cubicBezTo>
                  <a:cubicBezTo>
                    <a:pt x="1162953" y="24495"/>
                    <a:pt x="1142616" y="17447"/>
                    <a:pt x="1123184" y="1635"/>
                  </a:cubicBezTo>
                  <a:cubicBezTo>
                    <a:pt x="1118612" y="-2175"/>
                    <a:pt x="1103944" y="1255"/>
                    <a:pt x="1097086" y="6017"/>
                  </a:cubicBezTo>
                  <a:cubicBezTo>
                    <a:pt x="1030979" y="52501"/>
                    <a:pt x="994784" y="53645"/>
                    <a:pt x="927154" y="9637"/>
                  </a:cubicBezTo>
                  <a:lnTo>
                    <a:pt x="916804" y="456"/>
                  </a:lnTo>
                  <a:lnTo>
                    <a:pt x="578772" y="456"/>
                  </a:lnTo>
                  <a:lnTo>
                    <a:pt x="556046" y="6589"/>
                  </a:lnTo>
                  <a:lnTo>
                    <a:pt x="517850" y="15506"/>
                  </a:lnTo>
                  <a:lnTo>
                    <a:pt x="556047" y="6588"/>
                  </a:lnTo>
                  <a:lnTo>
                    <a:pt x="578770" y="456"/>
                  </a:lnTo>
                  <a:lnTo>
                    <a:pt x="0" y="456"/>
                  </a:lnTo>
                  <a:lnTo>
                    <a:pt x="0" y="20445"/>
                  </a:lnTo>
                  <a:lnTo>
                    <a:pt x="0" y="29969"/>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5"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3495040" y="203200"/>
            <a:ext cx="8544560" cy="6431280"/>
          </a:xfrm>
        </p:spPr>
        <p:txBody>
          <a:bodyPr>
            <a:noAutofit/>
          </a:bodyPr>
          <a:lstStyle/>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00FFFF"/>
                </a:highlight>
              </a:rPr>
              <a:t>9: LÍDER: </a:t>
            </a:r>
            <a:r>
              <a:rPr lang="es-ES" sz="1800" dirty="0">
                <a:solidFill>
                  <a:schemeClr val="tx1">
                    <a:alpha val="80000"/>
                  </a:schemeClr>
                </a:solidFill>
                <a:effectLst>
                  <a:outerShdw blurRad="38100" dist="38100" dir="2700000" algn="tl">
                    <a:srgbClr val="000000">
                      <a:alpha val="43137"/>
                    </a:srgbClr>
                  </a:outerShdw>
                </a:effectLst>
              </a:rPr>
              <a:t>Hace entregable 1 de acuerdo a fechas publicada (FORMATO DE REGISTRO GENERAL DE PI)</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00FF00"/>
                </a:highlight>
              </a:rPr>
              <a:t>10: PROFESOR: </a:t>
            </a:r>
            <a:r>
              <a:rPr lang="es-ES" sz="1800" dirty="0">
                <a:solidFill>
                  <a:schemeClr val="tx1">
                    <a:alpha val="80000"/>
                  </a:schemeClr>
                </a:solidFill>
                <a:effectLst>
                  <a:outerShdw blurRad="38100" dist="38100" dir="2700000" algn="tl">
                    <a:srgbClr val="000000">
                      <a:alpha val="43137"/>
                    </a:srgbClr>
                  </a:outerShdw>
                </a:effectLst>
              </a:rPr>
              <a:t>Recibe entregable en formato PDF y dictamina calificación de entrega 1. (Llega con el nombre del líder del PI)</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00FFFF"/>
                </a:highlight>
              </a:rPr>
              <a:t>11: LÍDER: </a:t>
            </a:r>
            <a:r>
              <a:rPr lang="es-ES" sz="1800" dirty="0">
                <a:solidFill>
                  <a:schemeClr val="tx1">
                    <a:alpha val="80000"/>
                  </a:schemeClr>
                </a:solidFill>
                <a:effectLst>
                  <a:outerShdw blurRad="38100" dist="38100" dir="2700000" algn="tl">
                    <a:srgbClr val="000000">
                      <a:alpha val="43137"/>
                    </a:srgbClr>
                  </a:outerShdw>
                </a:effectLst>
              </a:rPr>
              <a:t>Hace entregable 2 de acuerdo a fechas publicada (ENTREGA POR ASIGNATURA)</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FF00FF"/>
                </a:highlight>
              </a:rPr>
              <a:t>11a: ALUMNO: </a:t>
            </a:r>
            <a:r>
              <a:rPr lang="es-ES" sz="1800" dirty="0">
                <a:solidFill>
                  <a:schemeClr val="tx1">
                    <a:alpha val="80000"/>
                  </a:schemeClr>
                </a:solidFill>
                <a:effectLst>
                  <a:outerShdw blurRad="38100" dist="38100" dir="2700000" algn="tl">
                    <a:srgbClr val="000000">
                      <a:alpha val="43137"/>
                    </a:srgbClr>
                  </a:outerShdw>
                </a:effectLst>
              </a:rPr>
              <a:t>Hace entregable 2 de acuerdo a fechas publicada, de manera individual por no pertenecer al mismo grupo del LÍDER (ENTREGA POR ASIGNATURA)</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00FF00"/>
                </a:highlight>
              </a:rPr>
              <a:t>12: PROFESOR: </a:t>
            </a:r>
            <a:r>
              <a:rPr lang="es-ES" sz="1800" dirty="0">
                <a:solidFill>
                  <a:schemeClr val="tx1">
                    <a:alpha val="80000"/>
                  </a:schemeClr>
                </a:solidFill>
                <a:effectLst>
                  <a:outerShdw blurRad="38100" dist="38100" dir="2700000" algn="tl">
                    <a:srgbClr val="000000">
                      <a:alpha val="43137"/>
                    </a:srgbClr>
                  </a:outerShdw>
                </a:effectLst>
              </a:rPr>
              <a:t>Recibe entregable en formato PDF y dictamina calificación de entrega 2. (Llega con el nombre del LÍDER del PI o del ALUMNO)</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00FFFF"/>
                </a:highlight>
              </a:rPr>
              <a:t>13: LÍDER: </a:t>
            </a:r>
            <a:r>
              <a:rPr lang="es-ES" sz="1800" dirty="0">
                <a:solidFill>
                  <a:schemeClr val="tx1">
                    <a:alpha val="80000"/>
                  </a:schemeClr>
                </a:solidFill>
                <a:effectLst>
                  <a:outerShdw blurRad="38100" dist="38100" dir="2700000" algn="tl">
                    <a:srgbClr val="000000">
                      <a:alpha val="43137"/>
                    </a:srgbClr>
                  </a:outerShdw>
                </a:effectLst>
              </a:rPr>
              <a:t>Hace entrega final de acuerdo a fechas publicada (ENTREGA POR ASIGNATURA y Llega con el nombre del LÍDER)</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00FF00"/>
                </a:highlight>
              </a:rPr>
              <a:t>14: PROFESOR: </a:t>
            </a:r>
            <a:r>
              <a:rPr lang="es-ES" sz="1800" dirty="0">
                <a:solidFill>
                  <a:schemeClr val="tx1">
                    <a:alpha val="80000"/>
                  </a:schemeClr>
                </a:solidFill>
                <a:effectLst>
                  <a:outerShdw blurRad="38100" dist="38100" dir="2700000" algn="tl">
                    <a:srgbClr val="000000">
                      <a:alpha val="43137"/>
                    </a:srgbClr>
                  </a:outerShdw>
                </a:effectLst>
              </a:rPr>
              <a:t>Recibe entregable final en formato PDF y dictamina calificación de entrega. (Llega con el nombre del LÍDER del PI)</a:t>
            </a:r>
          </a:p>
          <a:p>
            <a:pPr marL="0" indent="0">
              <a:buNone/>
            </a:pPr>
            <a:r>
              <a:rPr lang="es-ES" sz="1800" dirty="0">
                <a:solidFill>
                  <a:schemeClr val="tx1">
                    <a:alpha val="80000"/>
                  </a:schemeClr>
                </a:solidFill>
                <a:effectLst>
                  <a:outerShdw blurRad="38100" dist="38100" dir="2700000" algn="tl">
                    <a:srgbClr val="000000">
                      <a:alpha val="43137"/>
                    </a:srgbClr>
                  </a:outerShdw>
                </a:effectLst>
                <a:highlight>
                  <a:srgbClr val="00FFFF"/>
                </a:highlight>
              </a:rPr>
              <a:t>15: LÍDER: </a:t>
            </a:r>
            <a:r>
              <a:rPr lang="es-ES" sz="1800" dirty="0">
                <a:solidFill>
                  <a:schemeClr val="tx1">
                    <a:alpha val="80000"/>
                  </a:schemeClr>
                </a:solidFill>
                <a:effectLst>
                  <a:outerShdw blurRad="38100" dist="38100" dir="2700000" algn="tl">
                    <a:srgbClr val="000000">
                      <a:alpha val="43137"/>
                    </a:srgbClr>
                  </a:outerShdw>
                </a:effectLst>
              </a:rPr>
              <a:t>Valida y verifica calificaciones finales de cada uno de sus entregables y cal. final.</a:t>
            </a:r>
          </a:p>
          <a:p>
            <a:pPr marL="0" indent="0">
              <a:buNone/>
            </a:pPr>
            <a:endParaRPr lang="es-ES" sz="1800" dirty="0">
              <a:solidFill>
                <a:schemeClr val="tx1">
                  <a:alpha val="80000"/>
                </a:schemeClr>
              </a:solidFill>
              <a:effectLst>
                <a:outerShdw blurRad="38100" dist="38100" dir="2700000" algn="tl">
                  <a:srgbClr val="000000">
                    <a:alpha val="43137"/>
                  </a:srgbClr>
                </a:outerShdw>
              </a:effectLst>
            </a:endParaRPr>
          </a:p>
          <a:p>
            <a:pPr marL="0" indent="0">
              <a:buNone/>
            </a:pPr>
            <a:r>
              <a:rPr lang="es-ES" sz="1800" dirty="0">
                <a:solidFill>
                  <a:schemeClr val="tx1">
                    <a:alpha val="80000"/>
                  </a:schemeClr>
                </a:solidFill>
                <a:effectLst>
                  <a:outerShdw blurRad="38100" dist="38100" dir="2700000" algn="tl">
                    <a:srgbClr val="000000">
                      <a:alpha val="43137"/>
                    </a:srgbClr>
                  </a:outerShdw>
                </a:effectLst>
              </a:rPr>
              <a:t>NOTA: Archivos quedan guardados con los nombres estandarizados por cada entregable y en la ruta del servidor (../Archivos/)</a:t>
            </a:r>
            <a:endParaRPr lang="es-MX" sz="1800" dirty="0">
              <a:solidFill>
                <a:schemeClr val="tx1">
                  <a:alpha val="80000"/>
                </a:schemeClr>
              </a:solidFill>
              <a:effectLst>
                <a:outerShdw blurRad="38100" dist="38100" dir="2700000" algn="tl">
                  <a:srgbClr val="000000">
                    <a:alpha val="43137"/>
                  </a:srgbClr>
                </a:outerShdw>
              </a:effectLst>
            </a:endParaRPr>
          </a:p>
          <a:p>
            <a:pPr>
              <a:buFontTx/>
              <a:buChar char="-"/>
            </a:pPr>
            <a:endParaRPr lang="es-MX" sz="1800" dirty="0">
              <a:solidFill>
                <a:schemeClr val="tx1">
                  <a:alpha val="8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40663797"/>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27088" y="1641752"/>
            <a:ext cx="3527425" cy="4366936"/>
          </a:xfrm>
        </p:spPr>
        <p:txBody>
          <a:bodyPr anchor="t">
            <a:normAutofit/>
          </a:bodyPr>
          <a:lstStyle/>
          <a:p>
            <a:r>
              <a:rPr lang="es-MX" sz="4000"/>
              <a:t>MPI: Módulo del proyecto integrador </a:t>
            </a:r>
          </a:p>
        </p:txBody>
      </p:sp>
      <p:sp>
        <p:nvSpPr>
          <p:cNvPr id="3"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5222081" y="1641752"/>
            <a:ext cx="5260975" cy="3960000"/>
          </a:xfrm>
        </p:spPr>
        <p:txBody>
          <a:bodyPr>
            <a:normAutofit/>
          </a:bodyPr>
          <a:lstStyle/>
          <a:p>
            <a:pPr marL="0" indent="0">
              <a:buNone/>
            </a:pPr>
            <a:r>
              <a:rPr lang="es-ES" sz="1900" b="1">
                <a:solidFill>
                  <a:schemeClr val="tx1">
                    <a:alpha val="80000"/>
                  </a:schemeClr>
                </a:solidFill>
                <a:effectLst>
                  <a:outerShdw blurRad="38100" dist="38100" dir="2700000" algn="tl">
                    <a:srgbClr val="000000">
                      <a:alpha val="43137"/>
                    </a:srgbClr>
                  </a:outerShdw>
                </a:effectLst>
              </a:rPr>
              <a:t>Cada INICIO de cuatrimestre se deben cargar los datos de los alumnos inscritos tanto para el arranque y funcionamiento del MPI: </a:t>
            </a:r>
          </a:p>
          <a:p>
            <a:pPr marL="0" indent="0">
              <a:buNone/>
            </a:pPr>
            <a:endParaRPr lang="es-ES" sz="1900" b="1">
              <a:solidFill>
                <a:schemeClr val="tx1">
                  <a:alpha val="80000"/>
                </a:schemeClr>
              </a:solidFill>
              <a:effectLst>
                <a:outerShdw blurRad="38100" dist="38100" dir="2700000" algn="tl">
                  <a:srgbClr val="000000">
                    <a:alpha val="43137"/>
                  </a:srgbClr>
                </a:outerShdw>
              </a:effectLst>
            </a:endParaRPr>
          </a:p>
          <a:p>
            <a:pPr>
              <a:buFontTx/>
              <a:buChar char="-"/>
            </a:pPr>
            <a:r>
              <a:rPr lang="es-ES" sz="1900">
                <a:solidFill>
                  <a:schemeClr val="tx1">
                    <a:alpha val="80000"/>
                  </a:schemeClr>
                </a:solidFill>
              </a:rPr>
              <a:t>Carga de datos de alumnos inscritos al cuatrimestre Mayo – Agosto del 2021 (Extracción de datos del SII - UPQ)</a:t>
            </a:r>
          </a:p>
          <a:p>
            <a:pPr marL="0" indent="0">
              <a:buNone/>
            </a:pPr>
            <a:endParaRPr lang="es-ES" sz="1900">
              <a:solidFill>
                <a:schemeClr val="tx1">
                  <a:alpha val="80000"/>
                </a:schemeClr>
              </a:solidFill>
              <a:effectLst>
                <a:outerShdw blurRad="38100" dist="38100" dir="2700000" algn="tl">
                  <a:srgbClr val="000000">
                    <a:alpha val="43137"/>
                  </a:srgbClr>
                </a:outerShdw>
              </a:effectLst>
            </a:endParaRPr>
          </a:p>
          <a:p>
            <a:pPr marL="0" indent="0">
              <a:buNone/>
            </a:pPr>
            <a:r>
              <a:rPr lang="es-ES" sz="1900" b="1">
                <a:solidFill>
                  <a:schemeClr val="tx1">
                    <a:alpha val="80000"/>
                  </a:schemeClr>
                </a:solidFill>
                <a:effectLst>
                  <a:outerShdw blurRad="38100" dist="38100" dir="2700000" algn="tl">
                    <a:srgbClr val="000000">
                      <a:alpha val="43137"/>
                    </a:srgbClr>
                  </a:outerShdw>
                </a:effectLst>
              </a:rPr>
              <a:t>Cada FIN de cuatrimestre se deben generar un backup de los datos de los proyectos relacionados en el cuatrimestre circulante, con el objetivo de mantener bajo resguardo el historial del MPI.</a:t>
            </a:r>
          </a:p>
        </p:txBody>
      </p:sp>
      <p:grpSp>
        <p:nvGrpSpPr>
          <p:cNvPr id="27" name="Group 26">
            <a:extLst>
              <a:ext uri="{FF2B5EF4-FFF2-40B4-BE49-F238E27FC236}">
                <a16:creationId xmlns:a16="http://schemas.microsoft.com/office/drawing/2014/main" id="{4728F330-19FB-4D39-BD0F-53032ABFEB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79015" y="0"/>
            <a:ext cx="712985" cy="6858000"/>
            <a:chOff x="11479015" y="0"/>
            <a:chExt cx="712985" cy="6858000"/>
          </a:xfrm>
          <a:effectLst>
            <a:outerShdw blurRad="381000" dist="152400" dir="10800000" algn="ctr" rotWithShape="0">
              <a:schemeClr val="bg1">
                <a:alpha val="10000"/>
              </a:schemeClr>
            </a:outerShdw>
          </a:effectLst>
        </p:grpSpPr>
        <p:sp>
          <p:nvSpPr>
            <p:cNvPr id="28" name="Freeform: Shape 27">
              <a:extLst>
                <a:ext uri="{FF2B5EF4-FFF2-40B4-BE49-F238E27FC236}">
                  <a16:creationId xmlns:a16="http://schemas.microsoft.com/office/drawing/2014/main" id="{30220D63-6F38-42F9-8AAD-3B1363A4FA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79018" y="0"/>
              <a:ext cx="712982" cy="6858000"/>
            </a:xfrm>
            <a:custGeom>
              <a:avLst/>
              <a:gdLst>
                <a:gd name="connsiteX0" fmla="*/ 280560 w 712982"/>
                <a:gd name="connsiteY0" fmla="*/ 0 h 6858000"/>
                <a:gd name="connsiteX1" fmla="*/ 712982 w 712982"/>
                <a:gd name="connsiteY1" fmla="*/ 0 h 6858000"/>
                <a:gd name="connsiteX2" fmla="*/ 712982 w 712982"/>
                <a:gd name="connsiteY2" fmla="*/ 6858000 h 6858000"/>
                <a:gd name="connsiteX3" fmla="*/ 372527 w 712982"/>
                <a:gd name="connsiteY3" fmla="*/ 6858000 h 6858000"/>
                <a:gd name="connsiteX4" fmla="*/ 372901 w 712982"/>
                <a:gd name="connsiteY4" fmla="*/ 6835810 h 6858000"/>
                <a:gd name="connsiteX5" fmla="*/ 363017 w 712982"/>
                <a:gd name="connsiteY5" fmla="*/ 6518145 h 6858000"/>
                <a:gd name="connsiteX6" fmla="*/ 310498 w 712982"/>
                <a:gd name="connsiteY6" fmla="*/ 6393936 h 6858000"/>
                <a:gd name="connsiteX7" fmla="*/ 305420 w 712982"/>
                <a:gd name="connsiteY7" fmla="*/ 6355564 h 6858000"/>
                <a:gd name="connsiteX8" fmla="*/ 311030 w 712982"/>
                <a:gd name="connsiteY8" fmla="*/ 6267729 h 6858000"/>
                <a:gd name="connsiteX9" fmla="*/ 281440 w 712982"/>
                <a:gd name="connsiteY9" fmla="*/ 6090959 h 6858000"/>
                <a:gd name="connsiteX10" fmla="*/ 258928 w 712982"/>
                <a:gd name="connsiteY10" fmla="*/ 6026981 h 6858000"/>
                <a:gd name="connsiteX11" fmla="*/ 245105 w 712982"/>
                <a:gd name="connsiteY11" fmla="*/ 5991615 h 6858000"/>
                <a:gd name="connsiteX12" fmla="*/ 197441 w 712982"/>
                <a:gd name="connsiteY12" fmla="*/ 5807458 h 6858000"/>
                <a:gd name="connsiteX13" fmla="*/ 159115 w 712982"/>
                <a:gd name="connsiteY13" fmla="*/ 5727356 h 6858000"/>
                <a:gd name="connsiteX14" fmla="*/ 152306 w 712982"/>
                <a:gd name="connsiteY14" fmla="*/ 5705270 h 6858000"/>
                <a:gd name="connsiteX15" fmla="*/ 150939 w 712982"/>
                <a:gd name="connsiteY15" fmla="*/ 5580441 h 6858000"/>
                <a:gd name="connsiteX16" fmla="*/ 187956 w 712982"/>
                <a:gd name="connsiteY16" fmla="*/ 5482729 h 6858000"/>
                <a:gd name="connsiteX17" fmla="*/ 201902 w 712982"/>
                <a:gd name="connsiteY17" fmla="*/ 5463053 h 6858000"/>
                <a:gd name="connsiteX18" fmla="*/ 168174 w 712982"/>
                <a:gd name="connsiteY18" fmla="*/ 5205662 h 6858000"/>
                <a:gd name="connsiteX19" fmla="*/ 157186 w 712982"/>
                <a:gd name="connsiteY19" fmla="*/ 5166766 h 6858000"/>
                <a:gd name="connsiteX20" fmla="*/ 163999 w 712982"/>
                <a:gd name="connsiteY20" fmla="*/ 4972256 h 6858000"/>
                <a:gd name="connsiteX21" fmla="*/ 163388 w 712982"/>
                <a:gd name="connsiteY21" fmla="*/ 4915833 h 6858000"/>
                <a:gd name="connsiteX22" fmla="*/ 166361 w 712982"/>
                <a:gd name="connsiteY22" fmla="*/ 4712964 h 6858000"/>
                <a:gd name="connsiteX23" fmla="*/ 140122 w 712982"/>
                <a:gd name="connsiteY23" fmla="*/ 4687152 h 6858000"/>
                <a:gd name="connsiteX24" fmla="*/ 73058 w 712982"/>
                <a:gd name="connsiteY24" fmla="*/ 4611951 h 6858000"/>
                <a:gd name="connsiteX25" fmla="*/ 3979 w 712982"/>
                <a:gd name="connsiteY25" fmla="*/ 4456771 h 6858000"/>
                <a:gd name="connsiteX26" fmla="*/ 2091 w 712982"/>
                <a:gd name="connsiteY26" fmla="*/ 4412781 h 6858000"/>
                <a:gd name="connsiteX27" fmla="*/ 75905 w 712982"/>
                <a:gd name="connsiteY27" fmla="*/ 4292897 h 6858000"/>
                <a:gd name="connsiteX28" fmla="*/ 104434 w 712982"/>
                <a:gd name="connsiteY28" fmla="*/ 4235333 h 6858000"/>
                <a:gd name="connsiteX29" fmla="*/ 151065 w 712982"/>
                <a:gd name="connsiteY29" fmla="*/ 4075686 h 6858000"/>
                <a:gd name="connsiteX30" fmla="*/ 161243 w 712982"/>
                <a:gd name="connsiteY30" fmla="*/ 4061695 h 6858000"/>
                <a:gd name="connsiteX31" fmla="*/ 286285 w 712982"/>
                <a:gd name="connsiteY31" fmla="*/ 3933862 h 6858000"/>
                <a:gd name="connsiteX32" fmla="*/ 306926 w 712982"/>
                <a:gd name="connsiteY32" fmla="*/ 3905847 h 6858000"/>
                <a:gd name="connsiteX33" fmla="*/ 340015 w 712982"/>
                <a:gd name="connsiteY33" fmla="*/ 3871199 h 6858000"/>
                <a:gd name="connsiteX34" fmla="*/ 400111 w 712982"/>
                <a:gd name="connsiteY34" fmla="*/ 3767743 h 6858000"/>
                <a:gd name="connsiteX35" fmla="*/ 409694 w 712982"/>
                <a:gd name="connsiteY35" fmla="*/ 3646690 h 6858000"/>
                <a:gd name="connsiteX36" fmla="*/ 428447 w 712982"/>
                <a:gd name="connsiteY36" fmla="*/ 3499752 h 6858000"/>
                <a:gd name="connsiteX37" fmla="*/ 445033 w 712982"/>
                <a:gd name="connsiteY37" fmla="*/ 3437349 h 6858000"/>
                <a:gd name="connsiteX38" fmla="*/ 471431 w 712982"/>
                <a:gd name="connsiteY38" fmla="*/ 3272018 h 6858000"/>
                <a:gd name="connsiteX39" fmla="*/ 495919 w 712982"/>
                <a:gd name="connsiteY39" fmla="*/ 3153432 h 6858000"/>
                <a:gd name="connsiteX40" fmla="*/ 499541 w 712982"/>
                <a:gd name="connsiteY40" fmla="*/ 2985907 h 6858000"/>
                <a:gd name="connsiteX41" fmla="*/ 491640 w 712982"/>
                <a:gd name="connsiteY41" fmla="*/ 2905697 h 6858000"/>
                <a:gd name="connsiteX42" fmla="*/ 586592 w 712982"/>
                <a:gd name="connsiteY42" fmla="*/ 2746325 h 6858000"/>
                <a:gd name="connsiteX43" fmla="*/ 647211 w 712982"/>
                <a:gd name="connsiteY43" fmla="*/ 2620857 h 6858000"/>
                <a:gd name="connsiteX44" fmla="*/ 598120 w 712982"/>
                <a:gd name="connsiteY44" fmla="*/ 2501248 h 6858000"/>
                <a:gd name="connsiteX45" fmla="*/ 560897 w 712982"/>
                <a:gd name="connsiteY45" fmla="*/ 2471368 h 6858000"/>
                <a:gd name="connsiteX46" fmla="*/ 506928 w 712982"/>
                <a:gd name="connsiteY46" fmla="*/ 2272389 h 6858000"/>
                <a:gd name="connsiteX47" fmla="*/ 474122 w 712982"/>
                <a:gd name="connsiteY47" fmla="*/ 1983284 h 6858000"/>
                <a:gd name="connsiteX48" fmla="*/ 349180 w 712982"/>
                <a:gd name="connsiteY48" fmla="*/ 1510207 h 6858000"/>
                <a:gd name="connsiteX49" fmla="*/ 306451 w 712982"/>
                <a:gd name="connsiteY49" fmla="*/ 1430003 h 6858000"/>
                <a:gd name="connsiteX50" fmla="*/ 287747 w 712982"/>
                <a:gd name="connsiteY50" fmla="*/ 1336633 h 6858000"/>
                <a:gd name="connsiteX51" fmla="*/ 304326 w 712982"/>
                <a:gd name="connsiteY51" fmla="*/ 1298229 h 6858000"/>
                <a:gd name="connsiteX52" fmla="*/ 317671 w 712982"/>
                <a:gd name="connsiteY52" fmla="*/ 1136667 h 6858000"/>
                <a:gd name="connsiteX53" fmla="*/ 314959 w 712982"/>
                <a:gd name="connsiteY53" fmla="*/ 1106522 h 6858000"/>
                <a:gd name="connsiteX54" fmla="*/ 290675 w 712982"/>
                <a:gd name="connsiteY54" fmla="*/ 1004980 h 6858000"/>
                <a:gd name="connsiteX55" fmla="*/ 272712 w 712982"/>
                <a:gd name="connsiteY55" fmla="*/ 910357 h 6858000"/>
                <a:gd name="connsiteX56" fmla="*/ 270963 w 712982"/>
                <a:gd name="connsiteY56" fmla="*/ 667028 h 6858000"/>
                <a:gd name="connsiteX57" fmla="*/ 244986 w 712982"/>
                <a:gd name="connsiteY57" fmla="*/ 483131 h 6858000"/>
                <a:gd name="connsiteX58" fmla="*/ 241465 w 712982"/>
                <a:gd name="connsiteY58" fmla="*/ 397465 h 6858000"/>
                <a:gd name="connsiteX59" fmla="*/ 244890 w 712982"/>
                <a:gd name="connsiteY59" fmla="*/ 348507 h 6858000"/>
                <a:gd name="connsiteX60" fmla="*/ 293439 w 712982"/>
                <a:gd name="connsiteY60" fmla="*/ 233141 h 6858000"/>
                <a:gd name="connsiteX61" fmla="*/ 300513 w 712982"/>
                <a:gd name="connsiteY61" fmla="*/ 17206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82" h="6858000">
                  <a:moveTo>
                    <a:pt x="280560" y="0"/>
                  </a:moveTo>
                  <a:lnTo>
                    <a:pt x="712982" y="0"/>
                  </a:lnTo>
                  <a:lnTo>
                    <a:pt x="712982" y="6858000"/>
                  </a:lnTo>
                  <a:lnTo>
                    <a:pt x="372527" y="6858000"/>
                  </a:lnTo>
                  <a:lnTo>
                    <a:pt x="372901" y="6835810"/>
                  </a:lnTo>
                  <a:cubicBezTo>
                    <a:pt x="343741" y="6729822"/>
                    <a:pt x="373381" y="6623551"/>
                    <a:pt x="363017" y="6518145"/>
                  </a:cubicBezTo>
                  <a:cubicBezTo>
                    <a:pt x="358372" y="6470360"/>
                    <a:pt x="362468" y="6422202"/>
                    <a:pt x="310498" y="6393936"/>
                  </a:cubicBezTo>
                  <a:cubicBezTo>
                    <a:pt x="303659" y="6390296"/>
                    <a:pt x="304819" y="6368800"/>
                    <a:pt x="305420" y="6355564"/>
                  </a:cubicBezTo>
                  <a:cubicBezTo>
                    <a:pt x="306594" y="6326166"/>
                    <a:pt x="314451" y="6296329"/>
                    <a:pt x="311030" y="6267729"/>
                  </a:cubicBezTo>
                  <a:cubicBezTo>
                    <a:pt x="304253" y="6208466"/>
                    <a:pt x="293104" y="6149393"/>
                    <a:pt x="281440" y="6090959"/>
                  </a:cubicBezTo>
                  <a:cubicBezTo>
                    <a:pt x="276978" y="6068911"/>
                    <a:pt x="266829" y="6048361"/>
                    <a:pt x="258928" y="6026981"/>
                  </a:cubicBezTo>
                  <a:cubicBezTo>
                    <a:pt x="254416" y="6015184"/>
                    <a:pt x="244605" y="6003083"/>
                    <a:pt x="245105" y="5991615"/>
                  </a:cubicBezTo>
                  <a:cubicBezTo>
                    <a:pt x="248075" y="5925141"/>
                    <a:pt x="216651" y="5867990"/>
                    <a:pt x="197441" y="5807458"/>
                  </a:cubicBezTo>
                  <a:cubicBezTo>
                    <a:pt x="188523" y="5779456"/>
                    <a:pt x="171697" y="5754078"/>
                    <a:pt x="159115" y="5727356"/>
                  </a:cubicBezTo>
                  <a:cubicBezTo>
                    <a:pt x="155717" y="5720411"/>
                    <a:pt x="152517" y="5712566"/>
                    <a:pt x="152306" y="5705270"/>
                  </a:cubicBezTo>
                  <a:cubicBezTo>
                    <a:pt x="151252" y="5663532"/>
                    <a:pt x="151674" y="5621922"/>
                    <a:pt x="150939" y="5580441"/>
                  </a:cubicBezTo>
                  <a:cubicBezTo>
                    <a:pt x="150326" y="5542748"/>
                    <a:pt x="147369" y="5505023"/>
                    <a:pt x="187956" y="5482729"/>
                  </a:cubicBezTo>
                  <a:cubicBezTo>
                    <a:pt x="194324" y="5479395"/>
                    <a:pt x="198291" y="5470181"/>
                    <a:pt x="201902" y="5463053"/>
                  </a:cubicBezTo>
                  <a:cubicBezTo>
                    <a:pt x="257480" y="5353065"/>
                    <a:pt x="249730" y="5298303"/>
                    <a:pt x="168174" y="5205662"/>
                  </a:cubicBezTo>
                  <a:cubicBezTo>
                    <a:pt x="159805" y="5196040"/>
                    <a:pt x="152161" y="5174340"/>
                    <a:pt x="157186" y="5166766"/>
                  </a:cubicBezTo>
                  <a:cubicBezTo>
                    <a:pt x="198743" y="5102508"/>
                    <a:pt x="186477" y="5038579"/>
                    <a:pt x="163999" y="4972256"/>
                  </a:cubicBezTo>
                  <a:cubicBezTo>
                    <a:pt x="158020" y="4955056"/>
                    <a:pt x="155299" y="4930181"/>
                    <a:pt x="163388" y="4915833"/>
                  </a:cubicBezTo>
                  <a:cubicBezTo>
                    <a:pt x="200708" y="4847649"/>
                    <a:pt x="186907" y="4780374"/>
                    <a:pt x="166361" y="4712964"/>
                  </a:cubicBezTo>
                  <a:cubicBezTo>
                    <a:pt x="163165" y="4702485"/>
                    <a:pt x="150748" y="4690669"/>
                    <a:pt x="140122" y="4687152"/>
                  </a:cubicBezTo>
                  <a:cubicBezTo>
                    <a:pt x="102452" y="4674589"/>
                    <a:pt x="86917" y="4644970"/>
                    <a:pt x="73058" y="4611951"/>
                  </a:cubicBezTo>
                  <a:cubicBezTo>
                    <a:pt x="50686" y="4559957"/>
                    <a:pt x="25516" y="4509149"/>
                    <a:pt x="3979" y="4456771"/>
                  </a:cubicBezTo>
                  <a:cubicBezTo>
                    <a:pt x="-1236" y="4443877"/>
                    <a:pt x="-726" y="4427139"/>
                    <a:pt x="2091" y="4412781"/>
                  </a:cubicBezTo>
                  <a:cubicBezTo>
                    <a:pt x="11653" y="4363733"/>
                    <a:pt x="45382" y="4329603"/>
                    <a:pt x="75905" y="4292897"/>
                  </a:cubicBezTo>
                  <a:cubicBezTo>
                    <a:pt x="89361" y="4276787"/>
                    <a:pt x="97880" y="4255660"/>
                    <a:pt x="104434" y="4235333"/>
                  </a:cubicBezTo>
                  <a:cubicBezTo>
                    <a:pt x="121200" y="4182569"/>
                    <a:pt x="135523" y="4128901"/>
                    <a:pt x="151065" y="4075686"/>
                  </a:cubicBezTo>
                  <a:cubicBezTo>
                    <a:pt x="152552" y="4070549"/>
                    <a:pt x="157315" y="4065932"/>
                    <a:pt x="161243" y="4061695"/>
                  </a:cubicBezTo>
                  <a:cubicBezTo>
                    <a:pt x="202828" y="4019095"/>
                    <a:pt x="244731" y="3976753"/>
                    <a:pt x="286285" y="3933862"/>
                  </a:cubicBezTo>
                  <a:cubicBezTo>
                    <a:pt x="294168" y="3925683"/>
                    <a:pt x="299393" y="3914571"/>
                    <a:pt x="306926" y="3905847"/>
                  </a:cubicBezTo>
                  <a:cubicBezTo>
                    <a:pt x="317292" y="3893589"/>
                    <a:pt x="326766" y="3878502"/>
                    <a:pt x="340015" y="3871199"/>
                  </a:cubicBezTo>
                  <a:cubicBezTo>
                    <a:pt x="381725" y="3848490"/>
                    <a:pt x="396760" y="3812013"/>
                    <a:pt x="400111" y="3767743"/>
                  </a:cubicBezTo>
                  <a:cubicBezTo>
                    <a:pt x="403294" y="3727294"/>
                    <a:pt x="405323" y="3686973"/>
                    <a:pt x="409694" y="3646690"/>
                  </a:cubicBezTo>
                  <a:cubicBezTo>
                    <a:pt x="414852" y="3597538"/>
                    <a:pt x="420910" y="3548579"/>
                    <a:pt x="428447" y="3499752"/>
                  </a:cubicBezTo>
                  <a:cubicBezTo>
                    <a:pt x="431696" y="3478619"/>
                    <a:pt x="435683" y="3456228"/>
                    <a:pt x="445033" y="3437349"/>
                  </a:cubicBezTo>
                  <a:cubicBezTo>
                    <a:pt x="470858" y="3384475"/>
                    <a:pt x="486179" y="3329236"/>
                    <a:pt x="471431" y="3272018"/>
                  </a:cubicBezTo>
                  <a:cubicBezTo>
                    <a:pt x="459682" y="3226180"/>
                    <a:pt x="472474" y="3185267"/>
                    <a:pt x="495919" y="3153432"/>
                  </a:cubicBezTo>
                  <a:cubicBezTo>
                    <a:pt x="538461" y="3095505"/>
                    <a:pt x="521296" y="3040311"/>
                    <a:pt x="499541" y="2985907"/>
                  </a:cubicBezTo>
                  <a:cubicBezTo>
                    <a:pt x="488276" y="2957871"/>
                    <a:pt x="486838" y="2934028"/>
                    <a:pt x="491640" y="2905697"/>
                  </a:cubicBezTo>
                  <a:cubicBezTo>
                    <a:pt x="502898" y="2840071"/>
                    <a:pt x="547705" y="2792141"/>
                    <a:pt x="586592" y="2746325"/>
                  </a:cubicBezTo>
                  <a:cubicBezTo>
                    <a:pt x="619786" y="2707275"/>
                    <a:pt x="636305" y="2665661"/>
                    <a:pt x="647211" y="2620857"/>
                  </a:cubicBezTo>
                  <a:cubicBezTo>
                    <a:pt x="661216" y="2564298"/>
                    <a:pt x="648982" y="2522027"/>
                    <a:pt x="598120" y="2501248"/>
                  </a:cubicBezTo>
                  <a:cubicBezTo>
                    <a:pt x="583733" y="2495506"/>
                    <a:pt x="566431" y="2484521"/>
                    <a:pt x="560897" y="2471368"/>
                  </a:cubicBezTo>
                  <a:cubicBezTo>
                    <a:pt x="533469" y="2407931"/>
                    <a:pt x="496686" y="2344634"/>
                    <a:pt x="506928" y="2272389"/>
                  </a:cubicBezTo>
                  <a:cubicBezTo>
                    <a:pt x="520879" y="2172517"/>
                    <a:pt x="509052" y="2077807"/>
                    <a:pt x="474122" y="1983284"/>
                  </a:cubicBezTo>
                  <a:cubicBezTo>
                    <a:pt x="417537" y="1829959"/>
                    <a:pt x="358639" y="1676886"/>
                    <a:pt x="349180" y="1510207"/>
                  </a:cubicBezTo>
                  <a:cubicBezTo>
                    <a:pt x="347619" y="1482573"/>
                    <a:pt x="326399" y="1451821"/>
                    <a:pt x="306451" y="1430003"/>
                  </a:cubicBezTo>
                  <a:cubicBezTo>
                    <a:pt x="268511" y="1388202"/>
                    <a:pt x="266127" y="1390512"/>
                    <a:pt x="287747" y="1336633"/>
                  </a:cubicBezTo>
                  <a:cubicBezTo>
                    <a:pt x="293070" y="1323756"/>
                    <a:pt x="295470" y="1308272"/>
                    <a:pt x="304326" y="1298229"/>
                  </a:cubicBezTo>
                  <a:cubicBezTo>
                    <a:pt x="349361" y="1247057"/>
                    <a:pt x="331041" y="1191986"/>
                    <a:pt x="317671" y="1136667"/>
                  </a:cubicBezTo>
                  <a:cubicBezTo>
                    <a:pt x="315148" y="1126990"/>
                    <a:pt x="311827" y="1115354"/>
                    <a:pt x="314959" y="1106522"/>
                  </a:cubicBezTo>
                  <a:cubicBezTo>
                    <a:pt x="329032" y="1066641"/>
                    <a:pt x="319157" y="1035231"/>
                    <a:pt x="290675" y="1004980"/>
                  </a:cubicBezTo>
                  <a:cubicBezTo>
                    <a:pt x="266138" y="978690"/>
                    <a:pt x="249805" y="947108"/>
                    <a:pt x="272712" y="910357"/>
                  </a:cubicBezTo>
                  <a:cubicBezTo>
                    <a:pt x="323486" y="828702"/>
                    <a:pt x="317578" y="747981"/>
                    <a:pt x="270963" y="667028"/>
                  </a:cubicBezTo>
                  <a:cubicBezTo>
                    <a:pt x="237707" y="609204"/>
                    <a:pt x="225082" y="549995"/>
                    <a:pt x="244986" y="483131"/>
                  </a:cubicBezTo>
                  <a:cubicBezTo>
                    <a:pt x="252708" y="457408"/>
                    <a:pt x="242285" y="426353"/>
                    <a:pt x="241465" y="397465"/>
                  </a:cubicBezTo>
                  <a:cubicBezTo>
                    <a:pt x="240850" y="381142"/>
                    <a:pt x="239176" y="363176"/>
                    <a:pt x="244890" y="348507"/>
                  </a:cubicBezTo>
                  <a:cubicBezTo>
                    <a:pt x="259350" y="309454"/>
                    <a:pt x="279299" y="272445"/>
                    <a:pt x="293439" y="233141"/>
                  </a:cubicBezTo>
                  <a:cubicBezTo>
                    <a:pt x="300152" y="214256"/>
                    <a:pt x="302437" y="192349"/>
                    <a:pt x="300513" y="172069"/>
                  </a:cubicBez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Shape 28">
              <a:extLst>
                <a:ext uri="{FF2B5EF4-FFF2-40B4-BE49-F238E27FC236}">
                  <a16:creationId xmlns:a16="http://schemas.microsoft.com/office/drawing/2014/main" id="{97B054CB-4DA3-4EDD-B196-A5DDD1E4E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79015" y="0"/>
              <a:ext cx="712985" cy="6858000"/>
            </a:xfrm>
            <a:custGeom>
              <a:avLst/>
              <a:gdLst>
                <a:gd name="connsiteX0" fmla="*/ 280560 w 712985"/>
                <a:gd name="connsiteY0" fmla="*/ 0 h 6858000"/>
                <a:gd name="connsiteX1" fmla="*/ 712985 w 712985"/>
                <a:gd name="connsiteY1" fmla="*/ 0 h 6858000"/>
                <a:gd name="connsiteX2" fmla="*/ 712985 w 712985"/>
                <a:gd name="connsiteY2" fmla="*/ 6858000 h 6858000"/>
                <a:gd name="connsiteX3" fmla="*/ 372527 w 712985"/>
                <a:gd name="connsiteY3" fmla="*/ 6858000 h 6858000"/>
                <a:gd name="connsiteX4" fmla="*/ 372901 w 712985"/>
                <a:gd name="connsiteY4" fmla="*/ 6835810 h 6858000"/>
                <a:gd name="connsiteX5" fmla="*/ 363017 w 712985"/>
                <a:gd name="connsiteY5" fmla="*/ 6518145 h 6858000"/>
                <a:gd name="connsiteX6" fmla="*/ 310498 w 712985"/>
                <a:gd name="connsiteY6" fmla="*/ 6393936 h 6858000"/>
                <a:gd name="connsiteX7" fmla="*/ 305420 w 712985"/>
                <a:gd name="connsiteY7" fmla="*/ 6355564 h 6858000"/>
                <a:gd name="connsiteX8" fmla="*/ 311030 w 712985"/>
                <a:gd name="connsiteY8" fmla="*/ 6267729 h 6858000"/>
                <a:gd name="connsiteX9" fmla="*/ 281440 w 712985"/>
                <a:gd name="connsiteY9" fmla="*/ 6090959 h 6858000"/>
                <a:gd name="connsiteX10" fmla="*/ 258928 w 712985"/>
                <a:gd name="connsiteY10" fmla="*/ 6026981 h 6858000"/>
                <a:gd name="connsiteX11" fmla="*/ 245105 w 712985"/>
                <a:gd name="connsiteY11" fmla="*/ 5991615 h 6858000"/>
                <a:gd name="connsiteX12" fmla="*/ 197441 w 712985"/>
                <a:gd name="connsiteY12" fmla="*/ 5807458 h 6858000"/>
                <a:gd name="connsiteX13" fmla="*/ 159115 w 712985"/>
                <a:gd name="connsiteY13" fmla="*/ 5727356 h 6858000"/>
                <a:gd name="connsiteX14" fmla="*/ 152306 w 712985"/>
                <a:gd name="connsiteY14" fmla="*/ 5705270 h 6858000"/>
                <a:gd name="connsiteX15" fmla="*/ 150939 w 712985"/>
                <a:gd name="connsiteY15" fmla="*/ 5580441 h 6858000"/>
                <a:gd name="connsiteX16" fmla="*/ 187956 w 712985"/>
                <a:gd name="connsiteY16" fmla="*/ 5482729 h 6858000"/>
                <a:gd name="connsiteX17" fmla="*/ 201902 w 712985"/>
                <a:gd name="connsiteY17" fmla="*/ 5463053 h 6858000"/>
                <a:gd name="connsiteX18" fmla="*/ 168174 w 712985"/>
                <a:gd name="connsiteY18" fmla="*/ 5205662 h 6858000"/>
                <a:gd name="connsiteX19" fmla="*/ 157186 w 712985"/>
                <a:gd name="connsiteY19" fmla="*/ 5166766 h 6858000"/>
                <a:gd name="connsiteX20" fmla="*/ 163999 w 712985"/>
                <a:gd name="connsiteY20" fmla="*/ 4972256 h 6858000"/>
                <a:gd name="connsiteX21" fmla="*/ 163388 w 712985"/>
                <a:gd name="connsiteY21" fmla="*/ 4915833 h 6858000"/>
                <a:gd name="connsiteX22" fmla="*/ 166361 w 712985"/>
                <a:gd name="connsiteY22" fmla="*/ 4712964 h 6858000"/>
                <a:gd name="connsiteX23" fmla="*/ 140122 w 712985"/>
                <a:gd name="connsiteY23" fmla="*/ 4687152 h 6858000"/>
                <a:gd name="connsiteX24" fmla="*/ 73058 w 712985"/>
                <a:gd name="connsiteY24" fmla="*/ 4611951 h 6858000"/>
                <a:gd name="connsiteX25" fmla="*/ 3979 w 712985"/>
                <a:gd name="connsiteY25" fmla="*/ 4456771 h 6858000"/>
                <a:gd name="connsiteX26" fmla="*/ 2091 w 712985"/>
                <a:gd name="connsiteY26" fmla="*/ 4412781 h 6858000"/>
                <a:gd name="connsiteX27" fmla="*/ 75905 w 712985"/>
                <a:gd name="connsiteY27" fmla="*/ 4292897 h 6858000"/>
                <a:gd name="connsiteX28" fmla="*/ 104434 w 712985"/>
                <a:gd name="connsiteY28" fmla="*/ 4235333 h 6858000"/>
                <a:gd name="connsiteX29" fmla="*/ 151065 w 712985"/>
                <a:gd name="connsiteY29" fmla="*/ 4075686 h 6858000"/>
                <a:gd name="connsiteX30" fmla="*/ 161243 w 712985"/>
                <a:gd name="connsiteY30" fmla="*/ 4061695 h 6858000"/>
                <a:gd name="connsiteX31" fmla="*/ 286285 w 712985"/>
                <a:gd name="connsiteY31" fmla="*/ 3933862 h 6858000"/>
                <a:gd name="connsiteX32" fmla="*/ 306926 w 712985"/>
                <a:gd name="connsiteY32" fmla="*/ 3905847 h 6858000"/>
                <a:gd name="connsiteX33" fmla="*/ 340015 w 712985"/>
                <a:gd name="connsiteY33" fmla="*/ 3871199 h 6858000"/>
                <a:gd name="connsiteX34" fmla="*/ 400111 w 712985"/>
                <a:gd name="connsiteY34" fmla="*/ 3767743 h 6858000"/>
                <a:gd name="connsiteX35" fmla="*/ 409694 w 712985"/>
                <a:gd name="connsiteY35" fmla="*/ 3646690 h 6858000"/>
                <a:gd name="connsiteX36" fmla="*/ 428447 w 712985"/>
                <a:gd name="connsiteY36" fmla="*/ 3499752 h 6858000"/>
                <a:gd name="connsiteX37" fmla="*/ 445033 w 712985"/>
                <a:gd name="connsiteY37" fmla="*/ 3437349 h 6858000"/>
                <a:gd name="connsiteX38" fmla="*/ 471431 w 712985"/>
                <a:gd name="connsiteY38" fmla="*/ 3272018 h 6858000"/>
                <a:gd name="connsiteX39" fmla="*/ 495919 w 712985"/>
                <a:gd name="connsiteY39" fmla="*/ 3153432 h 6858000"/>
                <a:gd name="connsiteX40" fmla="*/ 499541 w 712985"/>
                <a:gd name="connsiteY40" fmla="*/ 2985907 h 6858000"/>
                <a:gd name="connsiteX41" fmla="*/ 491640 w 712985"/>
                <a:gd name="connsiteY41" fmla="*/ 2905697 h 6858000"/>
                <a:gd name="connsiteX42" fmla="*/ 586592 w 712985"/>
                <a:gd name="connsiteY42" fmla="*/ 2746325 h 6858000"/>
                <a:gd name="connsiteX43" fmla="*/ 647211 w 712985"/>
                <a:gd name="connsiteY43" fmla="*/ 2620857 h 6858000"/>
                <a:gd name="connsiteX44" fmla="*/ 598120 w 712985"/>
                <a:gd name="connsiteY44" fmla="*/ 2501248 h 6858000"/>
                <a:gd name="connsiteX45" fmla="*/ 560897 w 712985"/>
                <a:gd name="connsiteY45" fmla="*/ 2471368 h 6858000"/>
                <a:gd name="connsiteX46" fmla="*/ 506928 w 712985"/>
                <a:gd name="connsiteY46" fmla="*/ 2272389 h 6858000"/>
                <a:gd name="connsiteX47" fmla="*/ 474122 w 712985"/>
                <a:gd name="connsiteY47" fmla="*/ 1983284 h 6858000"/>
                <a:gd name="connsiteX48" fmla="*/ 349180 w 712985"/>
                <a:gd name="connsiteY48" fmla="*/ 1510207 h 6858000"/>
                <a:gd name="connsiteX49" fmla="*/ 306451 w 712985"/>
                <a:gd name="connsiteY49" fmla="*/ 1430003 h 6858000"/>
                <a:gd name="connsiteX50" fmla="*/ 287747 w 712985"/>
                <a:gd name="connsiteY50" fmla="*/ 1336633 h 6858000"/>
                <a:gd name="connsiteX51" fmla="*/ 304326 w 712985"/>
                <a:gd name="connsiteY51" fmla="*/ 1298229 h 6858000"/>
                <a:gd name="connsiteX52" fmla="*/ 317671 w 712985"/>
                <a:gd name="connsiteY52" fmla="*/ 1136667 h 6858000"/>
                <a:gd name="connsiteX53" fmla="*/ 314959 w 712985"/>
                <a:gd name="connsiteY53" fmla="*/ 1106522 h 6858000"/>
                <a:gd name="connsiteX54" fmla="*/ 290675 w 712985"/>
                <a:gd name="connsiteY54" fmla="*/ 1004980 h 6858000"/>
                <a:gd name="connsiteX55" fmla="*/ 272712 w 712985"/>
                <a:gd name="connsiteY55" fmla="*/ 910357 h 6858000"/>
                <a:gd name="connsiteX56" fmla="*/ 270963 w 712985"/>
                <a:gd name="connsiteY56" fmla="*/ 667028 h 6858000"/>
                <a:gd name="connsiteX57" fmla="*/ 244986 w 712985"/>
                <a:gd name="connsiteY57" fmla="*/ 483131 h 6858000"/>
                <a:gd name="connsiteX58" fmla="*/ 241465 w 712985"/>
                <a:gd name="connsiteY58" fmla="*/ 397465 h 6858000"/>
                <a:gd name="connsiteX59" fmla="*/ 244890 w 712985"/>
                <a:gd name="connsiteY59" fmla="*/ 348507 h 6858000"/>
                <a:gd name="connsiteX60" fmla="*/ 293439 w 712985"/>
                <a:gd name="connsiteY60" fmla="*/ 233141 h 6858000"/>
                <a:gd name="connsiteX61" fmla="*/ 300513 w 712985"/>
                <a:gd name="connsiteY61" fmla="*/ 17206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85" h="6858000">
                  <a:moveTo>
                    <a:pt x="280560" y="0"/>
                  </a:moveTo>
                  <a:lnTo>
                    <a:pt x="712985" y="0"/>
                  </a:lnTo>
                  <a:lnTo>
                    <a:pt x="712985" y="6858000"/>
                  </a:lnTo>
                  <a:lnTo>
                    <a:pt x="372527" y="6858000"/>
                  </a:lnTo>
                  <a:lnTo>
                    <a:pt x="372901" y="6835810"/>
                  </a:lnTo>
                  <a:cubicBezTo>
                    <a:pt x="343741" y="6729822"/>
                    <a:pt x="373381" y="6623551"/>
                    <a:pt x="363017" y="6518145"/>
                  </a:cubicBezTo>
                  <a:cubicBezTo>
                    <a:pt x="358372" y="6470360"/>
                    <a:pt x="362468" y="6422202"/>
                    <a:pt x="310498" y="6393936"/>
                  </a:cubicBezTo>
                  <a:cubicBezTo>
                    <a:pt x="303659" y="6390296"/>
                    <a:pt x="304819" y="6368800"/>
                    <a:pt x="305420" y="6355564"/>
                  </a:cubicBezTo>
                  <a:cubicBezTo>
                    <a:pt x="306594" y="6326166"/>
                    <a:pt x="314451" y="6296329"/>
                    <a:pt x="311030" y="6267729"/>
                  </a:cubicBezTo>
                  <a:cubicBezTo>
                    <a:pt x="304253" y="6208466"/>
                    <a:pt x="293104" y="6149393"/>
                    <a:pt x="281440" y="6090959"/>
                  </a:cubicBezTo>
                  <a:cubicBezTo>
                    <a:pt x="276978" y="6068911"/>
                    <a:pt x="266829" y="6048361"/>
                    <a:pt x="258928" y="6026981"/>
                  </a:cubicBezTo>
                  <a:cubicBezTo>
                    <a:pt x="254416" y="6015184"/>
                    <a:pt x="244605" y="6003083"/>
                    <a:pt x="245105" y="5991615"/>
                  </a:cubicBezTo>
                  <a:cubicBezTo>
                    <a:pt x="248075" y="5925141"/>
                    <a:pt x="216651" y="5867990"/>
                    <a:pt x="197441" y="5807458"/>
                  </a:cubicBezTo>
                  <a:cubicBezTo>
                    <a:pt x="188523" y="5779456"/>
                    <a:pt x="171697" y="5754078"/>
                    <a:pt x="159115" y="5727356"/>
                  </a:cubicBezTo>
                  <a:cubicBezTo>
                    <a:pt x="155717" y="5720411"/>
                    <a:pt x="152517" y="5712566"/>
                    <a:pt x="152306" y="5705270"/>
                  </a:cubicBezTo>
                  <a:cubicBezTo>
                    <a:pt x="151252" y="5663532"/>
                    <a:pt x="151674" y="5621922"/>
                    <a:pt x="150939" y="5580441"/>
                  </a:cubicBezTo>
                  <a:cubicBezTo>
                    <a:pt x="150326" y="5542748"/>
                    <a:pt x="147369" y="5505023"/>
                    <a:pt x="187956" y="5482729"/>
                  </a:cubicBezTo>
                  <a:cubicBezTo>
                    <a:pt x="194324" y="5479395"/>
                    <a:pt x="198291" y="5470181"/>
                    <a:pt x="201902" y="5463053"/>
                  </a:cubicBezTo>
                  <a:cubicBezTo>
                    <a:pt x="257480" y="5353065"/>
                    <a:pt x="249730" y="5298303"/>
                    <a:pt x="168174" y="5205662"/>
                  </a:cubicBezTo>
                  <a:cubicBezTo>
                    <a:pt x="159805" y="5196040"/>
                    <a:pt x="152161" y="5174340"/>
                    <a:pt x="157186" y="5166766"/>
                  </a:cubicBezTo>
                  <a:cubicBezTo>
                    <a:pt x="198743" y="5102508"/>
                    <a:pt x="186477" y="5038579"/>
                    <a:pt x="163999" y="4972256"/>
                  </a:cubicBezTo>
                  <a:cubicBezTo>
                    <a:pt x="158020" y="4955056"/>
                    <a:pt x="155299" y="4930181"/>
                    <a:pt x="163388" y="4915833"/>
                  </a:cubicBezTo>
                  <a:cubicBezTo>
                    <a:pt x="200708" y="4847649"/>
                    <a:pt x="186907" y="4780374"/>
                    <a:pt x="166361" y="4712964"/>
                  </a:cubicBezTo>
                  <a:cubicBezTo>
                    <a:pt x="163165" y="4702485"/>
                    <a:pt x="150748" y="4690669"/>
                    <a:pt x="140122" y="4687152"/>
                  </a:cubicBezTo>
                  <a:cubicBezTo>
                    <a:pt x="102452" y="4674589"/>
                    <a:pt x="86917" y="4644970"/>
                    <a:pt x="73058" y="4611951"/>
                  </a:cubicBezTo>
                  <a:cubicBezTo>
                    <a:pt x="50686" y="4559957"/>
                    <a:pt x="25516" y="4509149"/>
                    <a:pt x="3979" y="4456771"/>
                  </a:cubicBezTo>
                  <a:cubicBezTo>
                    <a:pt x="-1236" y="4443877"/>
                    <a:pt x="-726" y="4427139"/>
                    <a:pt x="2091" y="4412781"/>
                  </a:cubicBezTo>
                  <a:cubicBezTo>
                    <a:pt x="11653" y="4363733"/>
                    <a:pt x="45382" y="4329603"/>
                    <a:pt x="75905" y="4292897"/>
                  </a:cubicBezTo>
                  <a:cubicBezTo>
                    <a:pt x="89361" y="4276787"/>
                    <a:pt x="97880" y="4255660"/>
                    <a:pt x="104434" y="4235333"/>
                  </a:cubicBezTo>
                  <a:cubicBezTo>
                    <a:pt x="121200" y="4182569"/>
                    <a:pt x="135523" y="4128901"/>
                    <a:pt x="151065" y="4075686"/>
                  </a:cubicBezTo>
                  <a:cubicBezTo>
                    <a:pt x="152552" y="4070549"/>
                    <a:pt x="157315" y="4065932"/>
                    <a:pt x="161243" y="4061695"/>
                  </a:cubicBezTo>
                  <a:cubicBezTo>
                    <a:pt x="202828" y="4019095"/>
                    <a:pt x="244731" y="3976753"/>
                    <a:pt x="286285" y="3933862"/>
                  </a:cubicBezTo>
                  <a:cubicBezTo>
                    <a:pt x="294168" y="3925683"/>
                    <a:pt x="299393" y="3914571"/>
                    <a:pt x="306926" y="3905847"/>
                  </a:cubicBezTo>
                  <a:cubicBezTo>
                    <a:pt x="317292" y="3893589"/>
                    <a:pt x="326766" y="3878502"/>
                    <a:pt x="340015" y="3871199"/>
                  </a:cubicBezTo>
                  <a:cubicBezTo>
                    <a:pt x="381725" y="3848490"/>
                    <a:pt x="396760" y="3812013"/>
                    <a:pt x="400111" y="3767743"/>
                  </a:cubicBezTo>
                  <a:cubicBezTo>
                    <a:pt x="403294" y="3727294"/>
                    <a:pt x="405323" y="3686973"/>
                    <a:pt x="409694" y="3646690"/>
                  </a:cubicBezTo>
                  <a:cubicBezTo>
                    <a:pt x="414852" y="3597538"/>
                    <a:pt x="420910" y="3548579"/>
                    <a:pt x="428447" y="3499752"/>
                  </a:cubicBezTo>
                  <a:cubicBezTo>
                    <a:pt x="431696" y="3478619"/>
                    <a:pt x="435683" y="3456228"/>
                    <a:pt x="445033" y="3437349"/>
                  </a:cubicBezTo>
                  <a:cubicBezTo>
                    <a:pt x="470858" y="3384475"/>
                    <a:pt x="486179" y="3329236"/>
                    <a:pt x="471431" y="3272018"/>
                  </a:cubicBezTo>
                  <a:cubicBezTo>
                    <a:pt x="459682" y="3226180"/>
                    <a:pt x="472474" y="3185267"/>
                    <a:pt x="495919" y="3153432"/>
                  </a:cubicBezTo>
                  <a:cubicBezTo>
                    <a:pt x="538461" y="3095505"/>
                    <a:pt x="521296" y="3040311"/>
                    <a:pt x="499541" y="2985907"/>
                  </a:cubicBezTo>
                  <a:cubicBezTo>
                    <a:pt x="488276" y="2957871"/>
                    <a:pt x="486838" y="2934028"/>
                    <a:pt x="491640" y="2905697"/>
                  </a:cubicBezTo>
                  <a:cubicBezTo>
                    <a:pt x="502898" y="2840071"/>
                    <a:pt x="547705" y="2792141"/>
                    <a:pt x="586592" y="2746325"/>
                  </a:cubicBezTo>
                  <a:cubicBezTo>
                    <a:pt x="619786" y="2707275"/>
                    <a:pt x="636305" y="2665661"/>
                    <a:pt x="647211" y="2620857"/>
                  </a:cubicBezTo>
                  <a:cubicBezTo>
                    <a:pt x="661216" y="2564298"/>
                    <a:pt x="648982" y="2522027"/>
                    <a:pt x="598120" y="2501248"/>
                  </a:cubicBezTo>
                  <a:cubicBezTo>
                    <a:pt x="583733" y="2495506"/>
                    <a:pt x="566431" y="2484521"/>
                    <a:pt x="560897" y="2471368"/>
                  </a:cubicBezTo>
                  <a:cubicBezTo>
                    <a:pt x="533469" y="2407931"/>
                    <a:pt x="496686" y="2344634"/>
                    <a:pt x="506928" y="2272389"/>
                  </a:cubicBezTo>
                  <a:cubicBezTo>
                    <a:pt x="520879" y="2172517"/>
                    <a:pt x="509052" y="2077807"/>
                    <a:pt x="474122" y="1983284"/>
                  </a:cubicBezTo>
                  <a:cubicBezTo>
                    <a:pt x="417537" y="1829959"/>
                    <a:pt x="358639" y="1676886"/>
                    <a:pt x="349180" y="1510207"/>
                  </a:cubicBezTo>
                  <a:cubicBezTo>
                    <a:pt x="347619" y="1482573"/>
                    <a:pt x="326399" y="1451821"/>
                    <a:pt x="306451" y="1430003"/>
                  </a:cubicBezTo>
                  <a:cubicBezTo>
                    <a:pt x="268511" y="1388202"/>
                    <a:pt x="266127" y="1390512"/>
                    <a:pt x="287747" y="1336633"/>
                  </a:cubicBezTo>
                  <a:cubicBezTo>
                    <a:pt x="293070" y="1323756"/>
                    <a:pt x="295470" y="1308272"/>
                    <a:pt x="304326" y="1298229"/>
                  </a:cubicBezTo>
                  <a:cubicBezTo>
                    <a:pt x="349361" y="1247057"/>
                    <a:pt x="331041" y="1191986"/>
                    <a:pt x="317671" y="1136667"/>
                  </a:cubicBezTo>
                  <a:cubicBezTo>
                    <a:pt x="315148" y="1126990"/>
                    <a:pt x="311827" y="1115354"/>
                    <a:pt x="314959" y="1106522"/>
                  </a:cubicBezTo>
                  <a:cubicBezTo>
                    <a:pt x="329032" y="1066641"/>
                    <a:pt x="319157" y="1035231"/>
                    <a:pt x="290675" y="1004980"/>
                  </a:cubicBezTo>
                  <a:cubicBezTo>
                    <a:pt x="266138" y="978690"/>
                    <a:pt x="249805" y="947108"/>
                    <a:pt x="272712" y="910357"/>
                  </a:cubicBezTo>
                  <a:cubicBezTo>
                    <a:pt x="323486" y="828702"/>
                    <a:pt x="317578" y="747981"/>
                    <a:pt x="270963" y="667028"/>
                  </a:cubicBezTo>
                  <a:cubicBezTo>
                    <a:pt x="237707" y="609204"/>
                    <a:pt x="225082" y="549995"/>
                    <a:pt x="244986" y="483131"/>
                  </a:cubicBezTo>
                  <a:cubicBezTo>
                    <a:pt x="252708" y="457408"/>
                    <a:pt x="242285" y="426353"/>
                    <a:pt x="241465" y="397465"/>
                  </a:cubicBezTo>
                  <a:cubicBezTo>
                    <a:pt x="240850" y="381142"/>
                    <a:pt x="239176" y="363176"/>
                    <a:pt x="244890" y="348507"/>
                  </a:cubicBezTo>
                  <a:cubicBezTo>
                    <a:pt x="259350" y="309454"/>
                    <a:pt x="279299" y="272445"/>
                    <a:pt x="293439" y="233141"/>
                  </a:cubicBezTo>
                  <a:cubicBezTo>
                    <a:pt x="300152" y="214256"/>
                    <a:pt x="302437" y="192349"/>
                    <a:pt x="300513" y="172069"/>
                  </a:cubicBezTo>
                  <a:close/>
                </a:path>
              </a:pathLst>
            </a:custGeom>
            <a:blipFill>
              <a:blip r:embed="rId2">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59932907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0">
            <a:extLst>
              <a:ext uri="{FF2B5EF4-FFF2-40B4-BE49-F238E27FC236}">
                <a16:creationId xmlns:a16="http://schemas.microsoft.com/office/drawing/2014/main" id="{305265DC-CF6B-4AE8-B3F3-2A7A16374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4">
            <a:extLst>
              <a:ext uri="{FF2B5EF4-FFF2-40B4-BE49-F238E27FC236}">
                <a16:creationId xmlns:a16="http://schemas.microsoft.com/office/drawing/2014/main" id="{C24838EF-FAC1-48CA-8858-F21827881EB4}"/>
              </a:ext>
            </a:extLst>
          </p:cNvPr>
          <p:cNvPicPr>
            <a:picLocks noChangeAspect="1"/>
          </p:cNvPicPr>
          <p:nvPr/>
        </p:nvPicPr>
        <p:blipFill rotWithShape="1">
          <a:blip r:embed="rId2"/>
          <a:srcRect t="17370" b="32778"/>
          <a:stretch/>
        </p:blipFill>
        <p:spPr>
          <a:xfrm>
            <a:off x="20" y="2"/>
            <a:ext cx="12191980" cy="3418853"/>
          </a:xfrm>
          <a:custGeom>
            <a:avLst/>
            <a:gdLst/>
            <a:ahLst/>
            <a:cxnLst/>
            <a:rect l="l" t="t" r="r" b="b"/>
            <a:pathLst>
              <a:path w="12192000" h="3418853">
                <a:moveTo>
                  <a:pt x="0" y="0"/>
                </a:moveTo>
                <a:lnTo>
                  <a:pt x="12192000" y="0"/>
                </a:lnTo>
                <a:lnTo>
                  <a:pt x="12192000" y="227978"/>
                </a:lnTo>
                <a:lnTo>
                  <a:pt x="12192000" y="2065168"/>
                </a:lnTo>
                <a:lnTo>
                  <a:pt x="12192000" y="3342653"/>
                </a:lnTo>
                <a:lnTo>
                  <a:pt x="9439275" y="3418853"/>
                </a:lnTo>
                <a:lnTo>
                  <a:pt x="5572127" y="3171203"/>
                </a:lnTo>
                <a:lnTo>
                  <a:pt x="0" y="3342653"/>
                </a:lnTo>
                <a:lnTo>
                  <a:pt x="0" y="2065168"/>
                </a:lnTo>
                <a:lnTo>
                  <a:pt x="0" y="227978"/>
                </a:lnTo>
                <a:close/>
              </a:path>
            </a:pathLst>
          </a:custGeom>
        </p:spPr>
      </p:pic>
      <p:grpSp>
        <p:nvGrpSpPr>
          <p:cNvPr id="20" name="Group 12">
            <a:extLst>
              <a:ext uri="{FF2B5EF4-FFF2-40B4-BE49-F238E27FC236}">
                <a16:creationId xmlns:a16="http://schemas.microsoft.com/office/drawing/2014/main" id="{37EA779C-87BF-454F-919D-A3DA98FD8A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59818"/>
            <a:ext cx="12192000" cy="757168"/>
            <a:chOff x="0" y="2959818"/>
            <a:chExt cx="12192000" cy="757168"/>
          </a:xfrm>
        </p:grpSpPr>
        <p:sp>
          <p:nvSpPr>
            <p:cNvPr id="14" name="Freeform: Shape 13">
              <a:extLst>
                <a:ext uri="{FF2B5EF4-FFF2-40B4-BE49-F238E27FC236}">
                  <a16:creationId xmlns:a16="http://schemas.microsoft.com/office/drawing/2014/main" id="{D8C2E702-9A3E-420B-81FC-693685CAF6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14">
              <a:extLst>
                <a:ext uri="{FF2B5EF4-FFF2-40B4-BE49-F238E27FC236}">
                  <a16:creationId xmlns:a16="http://schemas.microsoft.com/office/drawing/2014/main" id="{6AA40418-2F7D-4A2A-84C0-1A72B0307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6" name="CuadroTexto 5">
            <a:extLst>
              <a:ext uri="{FF2B5EF4-FFF2-40B4-BE49-F238E27FC236}">
                <a16:creationId xmlns:a16="http://schemas.microsoft.com/office/drawing/2014/main" id="{B1D55413-A65F-4840-B102-7E4826E2F562}"/>
              </a:ext>
            </a:extLst>
          </p:cNvPr>
          <p:cNvSpPr txBox="1"/>
          <p:nvPr/>
        </p:nvSpPr>
        <p:spPr>
          <a:xfrm>
            <a:off x="5664201" y="4197093"/>
            <a:ext cx="5692774" cy="1648849"/>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400" dirty="0">
                <a:solidFill>
                  <a:schemeClr val="bg1">
                    <a:alpha val="80000"/>
                  </a:schemeClr>
                </a:solidFill>
              </a:rPr>
              <a:t>DATAMART de </a:t>
            </a:r>
            <a:r>
              <a:rPr lang="en-US" sz="2400" dirty="0" err="1">
                <a:solidFill>
                  <a:schemeClr val="bg1">
                    <a:alpha val="80000"/>
                  </a:schemeClr>
                </a:solidFill>
              </a:rPr>
              <a:t>Ingeniería</a:t>
            </a:r>
            <a:r>
              <a:rPr lang="en-US" sz="2400" dirty="0">
                <a:solidFill>
                  <a:schemeClr val="bg1">
                    <a:alpha val="80000"/>
                  </a:schemeClr>
                </a:solidFill>
              </a:rPr>
              <a:t> </a:t>
            </a:r>
            <a:r>
              <a:rPr lang="en-US" sz="2400" dirty="0" err="1">
                <a:solidFill>
                  <a:schemeClr val="bg1">
                    <a:alpha val="80000"/>
                  </a:schemeClr>
                </a:solidFill>
              </a:rPr>
              <a:t>en</a:t>
            </a:r>
            <a:r>
              <a:rPr lang="en-US" sz="2400" dirty="0">
                <a:solidFill>
                  <a:schemeClr val="bg1">
                    <a:alpha val="80000"/>
                  </a:schemeClr>
                </a:solidFill>
              </a:rPr>
              <a:t> </a:t>
            </a:r>
            <a:r>
              <a:rPr lang="en-US" sz="2400" dirty="0" err="1">
                <a:solidFill>
                  <a:schemeClr val="bg1">
                    <a:alpha val="80000"/>
                  </a:schemeClr>
                </a:solidFill>
              </a:rPr>
              <a:t>Mecatrónica</a:t>
            </a:r>
            <a:endParaRPr lang="en-US" sz="2400" dirty="0">
              <a:solidFill>
                <a:schemeClr val="bg1">
                  <a:alpha val="80000"/>
                </a:schemeClr>
              </a:solidFill>
            </a:endParaRPr>
          </a:p>
        </p:txBody>
      </p:sp>
      <p:sp>
        <p:nvSpPr>
          <p:cNvPr id="16" name="CuadroTexto 15">
            <a:extLst>
              <a:ext uri="{FF2B5EF4-FFF2-40B4-BE49-F238E27FC236}">
                <a16:creationId xmlns:a16="http://schemas.microsoft.com/office/drawing/2014/main" id="{CA126142-3EBD-4CF0-9941-DFCEC3B4282D}"/>
              </a:ext>
            </a:extLst>
          </p:cNvPr>
          <p:cNvSpPr txBox="1"/>
          <p:nvPr/>
        </p:nvSpPr>
        <p:spPr>
          <a:xfrm>
            <a:off x="6710681" y="5021517"/>
            <a:ext cx="5024119" cy="1648849"/>
          </a:xfrm>
          <a:prstGeom prst="rect">
            <a:avLst/>
          </a:prstGeom>
        </p:spPr>
        <p:txBody>
          <a:bodyPr vert="horz" lIns="91440" tIns="45720" rIns="91440" bIns="45720" rtlCol="0">
            <a:normAutofit fontScale="70000" lnSpcReduction="20000"/>
          </a:bodyPr>
          <a:lstStyle/>
          <a:p>
            <a:pPr indent="-228600">
              <a:lnSpc>
                <a:spcPct val="90000"/>
              </a:lnSpc>
              <a:spcAft>
                <a:spcPts val="600"/>
              </a:spcAft>
              <a:buFont typeface="Arial" panose="020B0604020202020204" pitchFamily="34" charset="0"/>
              <a:buChar char="•"/>
            </a:pPr>
            <a:r>
              <a:rPr lang="en-US" sz="2400" dirty="0">
                <a:solidFill>
                  <a:schemeClr val="bg1">
                    <a:alpha val="80000"/>
                  </a:schemeClr>
                </a:solidFill>
              </a:rPr>
              <a:t>MTU : Modulo de </a:t>
            </a:r>
            <a:r>
              <a:rPr lang="en-US" sz="2400" dirty="0" err="1">
                <a:solidFill>
                  <a:schemeClr val="bg1">
                    <a:alpha val="80000"/>
                  </a:schemeClr>
                </a:solidFill>
              </a:rPr>
              <a:t>Tutores</a:t>
            </a:r>
            <a:endParaRPr lang="en-US" sz="2400" dirty="0">
              <a:solidFill>
                <a:schemeClr val="bg1">
                  <a:alpha val="80000"/>
                </a:schemeClr>
              </a:solidFill>
            </a:endParaRPr>
          </a:p>
          <a:p>
            <a:pPr indent="-228600">
              <a:lnSpc>
                <a:spcPct val="90000"/>
              </a:lnSpc>
              <a:spcAft>
                <a:spcPts val="600"/>
              </a:spcAft>
              <a:buFont typeface="Arial" panose="020B0604020202020204" pitchFamily="34" charset="0"/>
              <a:buChar char="•"/>
            </a:pPr>
            <a:r>
              <a:rPr lang="en-US" sz="2400" dirty="0">
                <a:solidFill>
                  <a:schemeClr val="bg1">
                    <a:alpha val="80000"/>
                  </a:schemeClr>
                </a:solidFill>
              </a:rPr>
              <a:t>MPI : Modulo de </a:t>
            </a:r>
            <a:r>
              <a:rPr lang="en-US" sz="2400" dirty="0" err="1">
                <a:solidFill>
                  <a:schemeClr val="bg1">
                    <a:alpha val="80000"/>
                  </a:schemeClr>
                </a:solidFill>
              </a:rPr>
              <a:t>Proyectos</a:t>
            </a:r>
            <a:r>
              <a:rPr lang="en-US" sz="2400" dirty="0">
                <a:solidFill>
                  <a:schemeClr val="bg1">
                    <a:alpha val="80000"/>
                  </a:schemeClr>
                </a:solidFill>
              </a:rPr>
              <a:t> </a:t>
            </a:r>
            <a:r>
              <a:rPr lang="en-US" sz="2400" dirty="0" err="1">
                <a:solidFill>
                  <a:schemeClr val="bg1">
                    <a:alpha val="80000"/>
                  </a:schemeClr>
                </a:solidFill>
              </a:rPr>
              <a:t>Integradores</a:t>
            </a:r>
            <a:endParaRPr lang="en-US" sz="2400" dirty="0">
              <a:solidFill>
                <a:schemeClr val="bg1">
                  <a:alpha val="80000"/>
                </a:schemeClr>
              </a:solidFill>
            </a:endParaRPr>
          </a:p>
          <a:p>
            <a:pPr indent="-228600">
              <a:lnSpc>
                <a:spcPct val="90000"/>
              </a:lnSpc>
              <a:spcAft>
                <a:spcPts val="600"/>
              </a:spcAft>
              <a:buFont typeface="Arial" panose="020B0604020202020204" pitchFamily="34" charset="0"/>
              <a:buChar char="•"/>
            </a:pPr>
            <a:r>
              <a:rPr lang="en-US" sz="2400" dirty="0">
                <a:solidFill>
                  <a:schemeClr val="bg1">
                    <a:alpha val="80000"/>
                  </a:schemeClr>
                </a:solidFill>
              </a:rPr>
              <a:t>MTC : Modulo de </a:t>
            </a:r>
            <a:r>
              <a:rPr lang="en-US" sz="2400" dirty="0" err="1">
                <a:solidFill>
                  <a:schemeClr val="bg1">
                    <a:alpha val="80000"/>
                  </a:schemeClr>
                </a:solidFill>
              </a:rPr>
              <a:t>Trabajo</a:t>
            </a:r>
            <a:r>
              <a:rPr lang="en-US" sz="2400" dirty="0">
                <a:solidFill>
                  <a:schemeClr val="bg1">
                    <a:alpha val="80000"/>
                  </a:schemeClr>
                </a:solidFill>
              </a:rPr>
              <a:t> </a:t>
            </a:r>
            <a:r>
              <a:rPr lang="en-US" sz="2400" dirty="0" err="1">
                <a:solidFill>
                  <a:schemeClr val="bg1">
                    <a:alpha val="80000"/>
                  </a:schemeClr>
                </a:solidFill>
              </a:rPr>
              <a:t>Colegiado</a:t>
            </a:r>
            <a:endParaRPr lang="en-US" sz="2400" dirty="0">
              <a:solidFill>
                <a:schemeClr val="bg1">
                  <a:alpha val="80000"/>
                </a:schemeClr>
              </a:solidFill>
            </a:endParaRPr>
          </a:p>
          <a:p>
            <a:pPr indent="-228600">
              <a:lnSpc>
                <a:spcPct val="90000"/>
              </a:lnSpc>
              <a:spcAft>
                <a:spcPts val="600"/>
              </a:spcAft>
              <a:buFont typeface="Arial" panose="020B0604020202020204" pitchFamily="34" charset="0"/>
              <a:buChar char="•"/>
            </a:pPr>
            <a:r>
              <a:rPr lang="en-US" sz="2400" dirty="0">
                <a:solidFill>
                  <a:schemeClr val="bg1">
                    <a:alpha val="80000"/>
                  </a:schemeClr>
                </a:solidFill>
              </a:rPr>
              <a:t>MCE : Modulo de </a:t>
            </a:r>
            <a:r>
              <a:rPr lang="en-US" sz="2400" dirty="0" err="1">
                <a:solidFill>
                  <a:schemeClr val="bg1">
                    <a:alpha val="80000"/>
                  </a:schemeClr>
                </a:solidFill>
              </a:rPr>
              <a:t>Certificaciones</a:t>
            </a:r>
            <a:endParaRPr lang="en-US" sz="2400" dirty="0">
              <a:solidFill>
                <a:schemeClr val="bg1">
                  <a:alpha val="80000"/>
                </a:schemeClr>
              </a:solidFill>
            </a:endParaRPr>
          </a:p>
          <a:p>
            <a:pPr indent="-228600">
              <a:lnSpc>
                <a:spcPct val="90000"/>
              </a:lnSpc>
              <a:spcAft>
                <a:spcPts val="600"/>
              </a:spcAft>
              <a:buFont typeface="Arial" panose="020B0604020202020204" pitchFamily="34" charset="0"/>
              <a:buChar char="•"/>
            </a:pPr>
            <a:r>
              <a:rPr lang="en-US" sz="2400" dirty="0">
                <a:solidFill>
                  <a:schemeClr val="bg1">
                    <a:alpha val="80000"/>
                  </a:schemeClr>
                </a:solidFill>
              </a:rPr>
              <a:t>MEE : Modulo de Estancias y </a:t>
            </a:r>
            <a:r>
              <a:rPr lang="en-US" sz="2400" dirty="0" err="1">
                <a:solidFill>
                  <a:schemeClr val="bg1">
                    <a:alpha val="80000"/>
                  </a:schemeClr>
                </a:solidFill>
              </a:rPr>
              <a:t>Estadias</a:t>
            </a:r>
            <a:endParaRPr lang="en-US" sz="2400" dirty="0">
              <a:solidFill>
                <a:schemeClr val="bg1">
                  <a:alpha val="80000"/>
                </a:schemeClr>
              </a:solidFill>
            </a:endParaRPr>
          </a:p>
          <a:p>
            <a:pPr indent="-228600">
              <a:lnSpc>
                <a:spcPct val="90000"/>
              </a:lnSpc>
              <a:spcAft>
                <a:spcPts val="600"/>
              </a:spcAft>
              <a:buFont typeface="Arial" panose="020B0604020202020204" pitchFamily="34" charset="0"/>
              <a:buChar char="•"/>
            </a:pPr>
            <a:r>
              <a:rPr lang="en-US" sz="2400" dirty="0">
                <a:solidFill>
                  <a:schemeClr val="bg1">
                    <a:alpha val="80000"/>
                  </a:schemeClr>
                </a:solidFill>
              </a:rPr>
              <a:t>MIM : Modulo de </a:t>
            </a:r>
            <a:r>
              <a:rPr lang="en-US" sz="2400" dirty="0" err="1">
                <a:solidFill>
                  <a:schemeClr val="bg1">
                    <a:alpha val="80000"/>
                  </a:schemeClr>
                </a:solidFill>
              </a:rPr>
              <a:t>Dirección</a:t>
            </a:r>
            <a:r>
              <a:rPr lang="en-US" sz="2400" dirty="0">
                <a:solidFill>
                  <a:schemeClr val="bg1">
                    <a:alpha val="80000"/>
                  </a:schemeClr>
                </a:solidFill>
              </a:rPr>
              <a:t> </a:t>
            </a:r>
            <a:r>
              <a:rPr lang="en-US" sz="2400" dirty="0" err="1">
                <a:solidFill>
                  <a:schemeClr val="bg1">
                    <a:alpha val="80000"/>
                  </a:schemeClr>
                </a:solidFill>
              </a:rPr>
              <a:t>Mecatrónica</a:t>
            </a:r>
            <a:endParaRPr lang="en-US" sz="2400" dirty="0">
              <a:solidFill>
                <a:schemeClr val="bg1">
                  <a:alpha val="80000"/>
                </a:schemeClr>
              </a:solidFill>
            </a:endParaRPr>
          </a:p>
        </p:txBody>
      </p:sp>
      <p:sp>
        <p:nvSpPr>
          <p:cNvPr id="7" name="CuadroTexto 6">
            <a:extLst>
              <a:ext uri="{FF2B5EF4-FFF2-40B4-BE49-F238E27FC236}">
                <a16:creationId xmlns:a16="http://schemas.microsoft.com/office/drawing/2014/main" id="{4647376E-0E0E-4084-86E2-FBCA616D77DF}"/>
              </a:ext>
            </a:extLst>
          </p:cNvPr>
          <p:cNvSpPr txBox="1"/>
          <p:nvPr/>
        </p:nvSpPr>
        <p:spPr>
          <a:xfrm>
            <a:off x="457200" y="4858594"/>
            <a:ext cx="4657725" cy="646331"/>
          </a:xfrm>
          <a:prstGeom prst="rect">
            <a:avLst/>
          </a:prstGeom>
          <a:noFill/>
        </p:spPr>
        <p:txBody>
          <a:bodyPr wrap="square" rtlCol="0">
            <a:spAutoFit/>
          </a:bodyPr>
          <a:lstStyle/>
          <a:p>
            <a:r>
              <a:rPr lang="es-MX" sz="1800" b="1" dirty="0">
                <a:solidFill>
                  <a:schemeClr val="bg1"/>
                </a:solidFill>
                <a:effectLst>
                  <a:outerShdw blurRad="38100" dist="38100" dir="2700000" algn="tl">
                    <a:srgbClr val="000000">
                      <a:alpha val="43137"/>
                    </a:srgbClr>
                  </a:outerShdw>
                </a:effectLst>
                <a:latin typeface="+mj-lt"/>
                <a:ea typeface="Calibri" panose="020F0502020204030204" pitchFamily="34" charset="0"/>
                <a:cs typeface="Times New Roman" panose="02020603050405020304" pitchFamily="18" charset="0"/>
              </a:rPr>
              <a:t>Un data </a:t>
            </a:r>
            <a:r>
              <a:rPr lang="es-MX" sz="1800" b="1" dirty="0" err="1">
                <a:solidFill>
                  <a:schemeClr val="bg1"/>
                </a:solidFill>
                <a:effectLst>
                  <a:outerShdw blurRad="38100" dist="38100" dir="2700000" algn="tl">
                    <a:srgbClr val="000000">
                      <a:alpha val="43137"/>
                    </a:srgbClr>
                  </a:outerShdw>
                </a:effectLst>
                <a:latin typeface="+mj-lt"/>
                <a:ea typeface="Calibri" panose="020F0502020204030204" pitchFamily="34" charset="0"/>
                <a:cs typeface="Times New Roman" panose="02020603050405020304" pitchFamily="18" charset="0"/>
              </a:rPr>
              <a:t>marts</a:t>
            </a:r>
            <a:r>
              <a:rPr lang="es-MX" sz="1800" b="1" dirty="0">
                <a:solidFill>
                  <a:schemeClr val="bg1"/>
                </a:solidFill>
                <a:effectLst>
                  <a:outerShdw blurRad="38100" dist="38100" dir="2700000" algn="tl">
                    <a:srgbClr val="000000">
                      <a:alpha val="43137"/>
                    </a:srgbClr>
                  </a:outerShdw>
                </a:effectLst>
                <a:latin typeface="+mj-lt"/>
                <a:ea typeface="Calibri" panose="020F0502020204030204" pitchFamily="34" charset="0"/>
                <a:cs typeface="Times New Roman" panose="02020603050405020304" pitchFamily="18" charset="0"/>
              </a:rPr>
              <a:t> son una clave para transformar eficientemente los datos en información útil. </a:t>
            </a:r>
          </a:p>
        </p:txBody>
      </p:sp>
    </p:spTree>
    <p:extLst>
      <p:ext uri="{BB962C8B-B14F-4D97-AF65-F5344CB8AC3E}">
        <p14:creationId xmlns:p14="http://schemas.microsoft.com/office/powerpoint/2010/main" val="38419419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C3D6EC93-F369-413E-AA67-5D4104161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38201" y="1641752"/>
            <a:ext cx="4394200" cy="1323439"/>
          </a:xfrm>
        </p:spPr>
        <p:txBody>
          <a:bodyPr anchor="t">
            <a:normAutofit/>
          </a:bodyPr>
          <a:lstStyle/>
          <a:p>
            <a:r>
              <a:rPr lang="es-MX" sz="3100" b="1">
                <a:solidFill>
                  <a:schemeClr val="bg1"/>
                </a:solidFill>
                <a:effectLst>
                  <a:outerShdw blurRad="38100" dist="38100" dir="2700000" algn="tl">
                    <a:srgbClr val="000000">
                      <a:alpha val="43137"/>
                    </a:srgbClr>
                  </a:outerShdw>
                </a:effectLst>
              </a:rPr>
              <a:t>DIM: Módulo del proyecto integrador MPI. </a:t>
            </a:r>
          </a:p>
        </p:txBody>
      </p:sp>
      <p:sp>
        <p:nvSpPr>
          <p:cNvPr id="3"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838201" y="3146400"/>
            <a:ext cx="4394200" cy="2454300"/>
          </a:xfrm>
        </p:spPr>
        <p:txBody>
          <a:bodyPr>
            <a:normAutofit/>
          </a:bodyPr>
          <a:lstStyle/>
          <a:p>
            <a:pPr marL="0" indent="0">
              <a:buNone/>
            </a:pPr>
            <a:r>
              <a:rPr lang="es-ES" sz="1700" dirty="0">
                <a:solidFill>
                  <a:schemeClr val="bg1">
                    <a:alpha val="80000"/>
                  </a:schemeClr>
                </a:solidFill>
              </a:rPr>
              <a:t>Desarrollar un módulo dentro del </a:t>
            </a:r>
            <a:r>
              <a:rPr lang="es-ES" sz="1700" dirty="0" err="1">
                <a:solidFill>
                  <a:schemeClr val="bg1">
                    <a:alpha val="80000"/>
                  </a:schemeClr>
                </a:solidFill>
              </a:rPr>
              <a:t>DataMart</a:t>
            </a:r>
            <a:r>
              <a:rPr lang="es-ES" sz="1700" dirty="0">
                <a:solidFill>
                  <a:schemeClr val="bg1">
                    <a:alpha val="80000"/>
                  </a:schemeClr>
                </a:solidFill>
              </a:rPr>
              <a:t> académico en ingeniería en Mecatrónica  que permita la interacción dinámica entre una base de datos para desarrollar las actividades de registro, entregas y validación de los proyectos de Ingeniería Mecatrónica.</a:t>
            </a:r>
          </a:p>
          <a:p>
            <a:pPr marL="0" indent="0">
              <a:buNone/>
            </a:pPr>
            <a:endParaRPr lang="es-ES" sz="1700" dirty="0">
              <a:solidFill>
                <a:schemeClr val="bg1">
                  <a:alpha val="80000"/>
                </a:schemeClr>
              </a:solidFill>
            </a:endParaRPr>
          </a:p>
          <a:p>
            <a:pPr marL="0" indent="0">
              <a:buNone/>
            </a:pPr>
            <a:r>
              <a:rPr lang="es-ES" sz="1700" dirty="0">
                <a:solidFill>
                  <a:schemeClr val="bg1">
                    <a:alpha val="80000"/>
                  </a:schemeClr>
                </a:solidFill>
              </a:rPr>
              <a:t>El cual comprende los siguiente pasos y procedimientos de las entidades involucradas.</a:t>
            </a:r>
            <a:endParaRPr lang="es-MX" sz="1700" dirty="0">
              <a:solidFill>
                <a:schemeClr val="bg1">
                  <a:alpha val="80000"/>
                </a:schemeClr>
              </a:solidFill>
            </a:endParaRPr>
          </a:p>
        </p:txBody>
      </p:sp>
      <p:pic>
        <p:nvPicPr>
          <p:cNvPr id="7" name="Imagen 6">
            <a:extLst>
              <a:ext uri="{FF2B5EF4-FFF2-40B4-BE49-F238E27FC236}">
                <a16:creationId xmlns:a16="http://schemas.microsoft.com/office/drawing/2014/main" id="{6E674F9D-346A-4A2C-BA35-2BFDDEBEB7AF}"/>
              </a:ext>
            </a:extLst>
          </p:cNvPr>
          <p:cNvPicPr>
            <a:picLocks noChangeAspect="1"/>
          </p:cNvPicPr>
          <p:nvPr/>
        </p:nvPicPr>
        <p:blipFill rotWithShape="1">
          <a:blip r:embed="rId2"/>
          <a:srcRect l="7068" r="40112"/>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solidFill>
            <a:srgbClr val="FFFFFF">
              <a:shade val="85000"/>
            </a:srgbClr>
          </a:solidFill>
          <a:effectLst>
            <a:outerShdw blurRad="381000" dist="152400" dir="10800000" algn="tr" rotWithShape="0">
              <a:prstClr val="black">
                <a:alpha val="10000"/>
              </a:prstClr>
            </a:outerShdw>
          </a:effectLst>
          <a:scene3d>
            <a:camera prst="orthographicFront"/>
            <a:lightRig rig="twoPt" dir="t">
              <a:rot lat="0" lon="0" rev="7200000"/>
            </a:lightRig>
          </a:scene3d>
          <a:sp3d>
            <a:bevelT w="25400" h="19050"/>
            <a:contourClr>
              <a:srgbClr val="FFFFFF"/>
            </a:contourClr>
          </a:sp3d>
        </p:spPr>
      </p:pic>
      <p:grpSp>
        <p:nvGrpSpPr>
          <p:cNvPr id="27" name="Group 26">
            <a:extLst>
              <a:ext uri="{FF2B5EF4-FFF2-40B4-BE49-F238E27FC236}">
                <a16:creationId xmlns:a16="http://schemas.microsoft.com/office/drawing/2014/main" id="{4EA04677-6B2C-40F4-975C-ED91965527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28" name="Freeform: Shape 27">
              <a:extLst>
                <a:ext uri="{FF2B5EF4-FFF2-40B4-BE49-F238E27FC236}">
                  <a16:creationId xmlns:a16="http://schemas.microsoft.com/office/drawing/2014/main" id="{3F1ABE2E-F19F-4BD3-B0FA-8A2D8885B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Shape 28">
              <a:extLst>
                <a:ext uri="{FF2B5EF4-FFF2-40B4-BE49-F238E27FC236}">
                  <a16:creationId xmlns:a16="http://schemas.microsoft.com/office/drawing/2014/main" id="{C86D0F14-D449-4833-830D-A382829E2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850767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305265DC-CF6B-4AE8-B3F3-2A7A16374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38200" y="4100804"/>
            <a:ext cx="4391024" cy="1907884"/>
          </a:xfrm>
        </p:spPr>
        <p:txBody>
          <a:bodyPr anchor="t">
            <a:normAutofit/>
          </a:bodyPr>
          <a:lstStyle/>
          <a:p>
            <a:r>
              <a:rPr lang="es-MX" sz="2200" b="1" dirty="0">
                <a:solidFill>
                  <a:schemeClr val="bg1"/>
                </a:solidFill>
                <a:effectLst>
                  <a:outerShdw blurRad="38100" dist="38100" dir="2700000" algn="tl">
                    <a:srgbClr val="000000">
                      <a:alpha val="43137"/>
                    </a:srgbClr>
                  </a:outerShdw>
                </a:effectLst>
              </a:rPr>
              <a:t>Entidades del MPI: </a:t>
            </a:r>
            <a:br>
              <a:rPr lang="es-MX" sz="2200" b="1" dirty="0">
                <a:solidFill>
                  <a:schemeClr val="bg1"/>
                </a:solidFill>
                <a:effectLst>
                  <a:outerShdw blurRad="38100" dist="38100" dir="2700000" algn="tl">
                    <a:srgbClr val="000000">
                      <a:alpha val="43137"/>
                    </a:srgbClr>
                  </a:outerShdw>
                </a:effectLst>
              </a:rPr>
            </a:br>
            <a:br>
              <a:rPr lang="es-MX" sz="2200" b="1" dirty="0">
                <a:solidFill>
                  <a:schemeClr val="bg1"/>
                </a:solidFill>
                <a:effectLst>
                  <a:outerShdw blurRad="38100" dist="38100" dir="2700000" algn="tl">
                    <a:srgbClr val="000000">
                      <a:alpha val="43137"/>
                    </a:srgbClr>
                  </a:outerShdw>
                </a:effectLst>
              </a:rPr>
            </a:br>
            <a:r>
              <a:rPr lang="es-MX" sz="2200" b="1" dirty="0">
                <a:solidFill>
                  <a:schemeClr val="bg1"/>
                </a:solidFill>
                <a:effectLst>
                  <a:outerShdw blurRad="38100" dist="38100" dir="2700000" algn="tl">
                    <a:srgbClr val="000000">
                      <a:alpha val="43137"/>
                    </a:srgbClr>
                  </a:outerShdw>
                </a:effectLst>
              </a:rPr>
              <a:t>- TUTORES</a:t>
            </a:r>
            <a:br>
              <a:rPr lang="es-MX" sz="2200" b="1" dirty="0">
                <a:solidFill>
                  <a:schemeClr val="bg1"/>
                </a:solidFill>
                <a:effectLst>
                  <a:outerShdw blurRad="38100" dist="38100" dir="2700000" algn="tl">
                    <a:srgbClr val="000000">
                      <a:alpha val="43137"/>
                    </a:srgbClr>
                  </a:outerShdw>
                </a:effectLst>
              </a:rPr>
            </a:br>
            <a:r>
              <a:rPr lang="es-MX" sz="2200" b="1" dirty="0">
                <a:solidFill>
                  <a:schemeClr val="bg1"/>
                </a:solidFill>
                <a:effectLst>
                  <a:outerShdw blurRad="38100" dist="38100" dir="2700000" algn="tl">
                    <a:srgbClr val="000000">
                      <a:alpha val="43137"/>
                    </a:srgbClr>
                  </a:outerShdw>
                </a:effectLst>
              </a:rPr>
              <a:t>- DOCENTES </a:t>
            </a:r>
            <a:br>
              <a:rPr lang="es-MX" sz="2200" b="1" dirty="0">
                <a:solidFill>
                  <a:schemeClr val="bg1"/>
                </a:solidFill>
                <a:effectLst>
                  <a:outerShdw blurRad="38100" dist="38100" dir="2700000" algn="tl">
                    <a:srgbClr val="000000">
                      <a:alpha val="43137"/>
                    </a:srgbClr>
                  </a:outerShdw>
                </a:effectLst>
              </a:rPr>
            </a:br>
            <a:r>
              <a:rPr lang="es-MX" sz="2200" b="1" dirty="0">
                <a:solidFill>
                  <a:schemeClr val="bg1"/>
                </a:solidFill>
                <a:effectLst>
                  <a:outerShdw blurRad="38100" dist="38100" dir="2700000" algn="tl">
                    <a:srgbClr val="000000">
                      <a:alpha val="43137"/>
                    </a:srgbClr>
                  </a:outerShdw>
                </a:effectLst>
              </a:rPr>
              <a:t>- LIDERES</a:t>
            </a:r>
            <a:br>
              <a:rPr lang="es-MX" sz="2200" b="1" dirty="0">
                <a:solidFill>
                  <a:schemeClr val="bg1"/>
                </a:solidFill>
                <a:effectLst>
                  <a:outerShdw blurRad="38100" dist="38100" dir="2700000" algn="tl">
                    <a:srgbClr val="000000">
                      <a:alpha val="43137"/>
                    </a:srgbClr>
                  </a:outerShdw>
                </a:effectLst>
              </a:rPr>
            </a:br>
            <a:r>
              <a:rPr lang="es-MX" sz="2200" b="1" dirty="0">
                <a:solidFill>
                  <a:schemeClr val="bg1"/>
                </a:solidFill>
                <a:effectLst>
                  <a:outerShdw blurRad="38100" dist="38100" dir="2700000" algn="tl">
                    <a:srgbClr val="000000">
                      <a:alpha val="43137"/>
                    </a:srgbClr>
                  </a:outerShdw>
                </a:effectLst>
              </a:rPr>
              <a:t>- INTEGRANTES</a:t>
            </a:r>
          </a:p>
        </p:txBody>
      </p:sp>
      <p:pic>
        <p:nvPicPr>
          <p:cNvPr id="13" name="Imagen 12">
            <a:extLst>
              <a:ext uri="{FF2B5EF4-FFF2-40B4-BE49-F238E27FC236}">
                <a16:creationId xmlns:a16="http://schemas.microsoft.com/office/drawing/2014/main" id="{58FD592B-A092-4804-A460-2C5D796788A3}"/>
              </a:ext>
            </a:extLst>
          </p:cNvPr>
          <p:cNvPicPr>
            <a:picLocks noChangeAspect="1"/>
          </p:cNvPicPr>
          <p:nvPr/>
        </p:nvPicPr>
        <p:blipFill rotWithShape="1">
          <a:blip r:embed="rId2"/>
          <a:srcRect t="32904" b="17244"/>
          <a:stretch/>
        </p:blipFill>
        <p:spPr>
          <a:xfrm>
            <a:off x="20" y="2"/>
            <a:ext cx="12191980" cy="3418853"/>
          </a:xfrm>
          <a:custGeom>
            <a:avLst/>
            <a:gdLst/>
            <a:ahLst/>
            <a:cxnLst/>
            <a:rect l="l" t="t" r="r" b="b"/>
            <a:pathLst>
              <a:path w="12192000" h="3418853">
                <a:moveTo>
                  <a:pt x="0" y="0"/>
                </a:moveTo>
                <a:lnTo>
                  <a:pt x="12192000" y="0"/>
                </a:lnTo>
                <a:lnTo>
                  <a:pt x="12192000" y="227978"/>
                </a:lnTo>
                <a:lnTo>
                  <a:pt x="12192000" y="2065168"/>
                </a:lnTo>
                <a:lnTo>
                  <a:pt x="12192000" y="3342653"/>
                </a:lnTo>
                <a:lnTo>
                  <a:pt x="9439275" y="3418853"/>
                </a:lnTo>
                <a:lnTo>
                  <a:pt x="5572127" y="3171203"/>
                </a:lnTo>
                <a:lnTo>
                  <a:pt x="0" y="3342653"/>
                </a:lnTo>
                <a:lnTo>
                  <a:pt x="0" y="2065168"/>
                </a:lnTo>
                <a:lnTo>
                  <a:pt x="0" y="227978"/>
                </a:lnTo>
                <a:close/>
              </a:path>
            </a:pathLst>
          </a:custGeom>
          <a:scene3d>
            <a:camera prst="orthographicFront"/>
            <a:lightRig rig="twoPt" dir="t">
              <a:rot lat="0" lon="0" rev="7800000"/>
            </a:lightRig>
          </a:scene3d>
          <a:sp3d contourW="6350">
            <a:bevelT w="50800" h="16510"/>
            <a:contourClr>
              <a:srgbClr val="C0C0C0"/>
            </a:contourClr>
          </a:sp3d>
        </p:spPr>
      </p:pic>
      <p:grpSp>
        <p:nvGrpSpPr>
          <p:cNvPr id="27" name="Group 26">
            <a:extLst>
              <a:ext uri="{FF2B5EF4-FFF2-40B4-BE49-F238E27FC236}">
                <a16:creationId xmlns:a16="http://schemas.microsoft.com/office/drawing/2014/main" id="{37EA779C-87BF-454F-919D-A3DA98FD8A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59818"/>
            <a:ext cx="12192000" cy="757168"/>
            <a:chOff x="0" y="2959818"/>
            <a:chExt cx="12192000" cy="757168"/>
          </a:xfrm>
        </p:grpSpPr>
        <p:sp>
          <p:nvSpPr>
            <p:cNvPr id="28" name="Freeform: Shape 27">
              <a:extLst>
                <a:ext uri="{FF2B5EF4-FFF2-40B4-BE49-F238E27FC236}">
                  <a16:creationId xmlns:a16="http://schemas.microsoft.com/office/drawing/2014/main" id="{D8C2E702-9A3E-420B-81FC-693685CAF6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Shape 28">
              <a:extLst>
                <a:ext uri="{FF2B5EF4-FFF2-40B4-BE49-F238E27FC236}">
                  <a16:creationId xmlns:a16="http://schemas.microsoft.com/office/drawing/2014/main" id="{6AA40418-2F7D-4A2A-84C0-1A72B0307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5664201" y="4197093"/>
            <a:ext cx="5692774" cy="1648849"/>
          </a:xfrm>
        </p:spPr>
        <p:txBody>
          <a:bodyPr>
            <a:normAutofit/>
          </a:bodyPr>
          <a:lstStyle/>
          <a:p>
            <a:pPr marL="0" indent="0">
              <a:buNone/>
            </a:pPr>
            <a:r>
              <a:rPr lang="es-ES" sz="1900">
                <a:solidFill>
                  <a:schemeClr val="bg1">
                    <a:alpha val="80000"/>
                  </a:schemeClr>
                </a:solidFill>
              </a:rPr>
              <a:t>Desarrollar un módulo dentro del DataMart académico en ingeniería en Mecatrónica  que permita la interacción dinámica entre una base de datos para desarrollar las actividades de registro, entregas y validación de los proyectos de Ingeniería Mecatrónica.</a:t>
            </a:r>
          </a:p>
        </p:txBody>
      </p:sp>
    </p:spTree>
    <p:extLst>
      <p:ext uri="{BB962C8B-B14F-4D97-AF65-F5344CB8AC3E}">
        <p14:creationId xmlns:p14="http://schemas.microsoft.com/office/powerpoint/2010/main" val="1838700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8" name="Group 27">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6" name="Freeform: Shape 35">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9" name="Group 28">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0" name="Group 29">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4" name="Freeform: Shape 33">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1" name="Group 30">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32" name="Freeform: Shape 31">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27088" y="1641752"/>
            <a:ext cx="2655887" cy="3213277"/>
          </a:xfrm>
        </p:spPr>
        <p:txBody>
          <a:bodyPr anchor="t">
            <a:normAutofit/>
          </a:bodyPr>
          <a:lstStyle/>
          <a:p>
            <a:r>
              <a:rPr lang="es-MX" sz="4000"/>
              <a:t>MPI: Módulo del proyecto integrador </a:t>
            </a:r>
          </a:p>
        </p:txBody>
      </p:sp>
      <p:sp>
        <p:nvSpPr>
          <p:cNvPr id="3"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4786309" y="533400"/>
            <a:ext cx="7040220" cy="5140827"/>
          </a:xfrm>
        </p:spPr>
        <p:txBody>
          <a:bodyPr>
            <a:normAutofit/>
          </a:bodyPr>
          <a:lstStyle/>
          <a:p>
            <a:pPr marL="0" indent="0">
              <a:buNone/>
            </a:pPr>
            <a:r>
              <a:rPr lang="es-ES" sz="2400" b="1" dirty="0">
                <a:solidFill>
                  <a:schemeClr val="tx1">
                    <a:alpha val="80000"/>
                  </a:schemeClr>
                </a:solidFill>
                <a:effectLst>
                  <a:outerShdw blurRad="38100" dist="38100" dir="2700000" algn="tl">
                    <a:srgbClr val="000000">
                      <a:alpha val="43137"/>
                    </a:srgbClr>
                  </a:outerShdw>
                </a:effectLst>
              </a:rPr>
              <a:t>TUTORES:</a:t>
            </a:r>
          </a:p>
          <a:p>
            <a:pPr marL="0" indent="0">
              <a:buNone/>
            </a:pPr>
            <a:endParaRPr lang="es-ES" sz="2400" b="1" dirty="0">
              <a:solidFill>
                <a:schemeClr val="tx1">
                  <a:alpha val="80000"/>
                </a:schemeClr>
              </a:solidFill>
              <a:effectLst>
                <a:outerShdw blurRad="38100" dist="38100" dir="2700000" algn="tl">
                  <a:srgbClr val="000000">
                    <a:alpha val="43137"/>
                  </a:srgbClr>
                </a:outerShdw>
              </a:effectLst>
            </a:endParaRPr>
          </a:p>
          <a:p>
            <a:pPr marL="0" indent="0">
              <a:buNone/>
            </a:pPr>
            <a:r>
              <a:rPr lang="es-ES" sz="2000" dirty="0">
                <a:solidFill>
                  <a:schemeClr val="tx1">
                    <a:alpha val="80000"/>
                  </a:schemeClr>
                </a:solidFill>
              </a:rPr>
              <a:t>1: Acceso al MPI, con USUARIO y </a:t>
            </a:r>
          </a:p>
          <a:p>
            <a:pPr marL="0" indent="0">
              <a:buNone/>
            </a:pPr>
            <a:r>
              <a:rPr lang="es-ES" sz="2000" dirty="0">
                <a:solidFill>
                  <a:schemeClr val="tx1">
                    <a:alpha val="80000"/>
                  </a:schemeClr>
                </a:solidFill>
              </a:rPr>
              <a:t>CONTRASEÑA ya definido en  DIM.</a:t>
            </a:r>
          </a:p>
          <a:p>
            <a:pPr marL="0" indent="0">
              <a:buNone/>
            </a:pPr>
            <a:endParaRPr lang="es-ES" sz="2000" dirty="0">
              <a:solidFill>
                <a:schemeClr val="tx1">
                  <a:alpha val="80000"/>
                </a:schemeClr>
              </a:solidFill>
            </a:endParaRPr>
          </a:p>
          <a:p>
            <a:pPr marL="0" indent="0">
              <a:buNone/>
            </a:pPr>
            <a:r>
              <a:rPr lang="es-ES" sz="2000" dirty="0">
                <a:solidFill>
                  <a:schemeClr val="tx1">
                    <a:alpha val="80000"/>
                  </a:schemeClr>
                </a:solidFill>
              </a:rPr>
              <a:t>2:   Carga de % de evaluación por</a:t>
            </a:r>
          </a:p>
          <a:p>
            <a:pPr marL="0" indent="0">
              <a:buNone/>
            </a:pPr>
            <a:r>
              <a:rPr lang="es-ES" sz="2000" dirty="0">
                <a:solidFill>
                  <a:schemeClr val="tx1">
                    <a:alpha val="80000"/>
                  </a:schemeClr>
                </a:solidFill>
              </a:rPr>
              <a:t>materias en </a:t>
            </a:r>
            <a:r>
              <a:rPr lang="es-ES" sz="2000" dirty="0">
                <a:solidFill>
                  <a:schemeClr val="accent2">
                    <a:alpha val="80000"/>
                  </a:schemeClr>
                </a:solidFill>
              </a:rPr>
              <a:t>asignación</a:t>
            </a:r>
            <a:r>
              <a:rPr lang="es-ES" sz="2000" dirty="0">
                <a:solidFill>
                  <a:schemeClr val="tx1">
                    <a:alpha val="80000"/>
                  </a:schemeClr>
                </a:solidFill>
              </a:rPr>
              <a:t> (cargado los horarios) </a:t>
            </a:r>
          </a:p>
          <a:p>
            <a:pPr marL="0" indent="0">
              <a:buNone/>
            </a:pPr>
            <a:endParaRPr lang="es-ES" sz="2400" dirty="0">
              <a:solidFill>
                <a:schemeClr val="tx1">
                  <a:alpha val="80000"/>
                </a:schemeClr>
              </a:solidFill>
              <a:effectLst>
                <a:outerShdw blurRad="38100" dist="38100" dir="2700000" algn="tl">
                  <a:srgbClr val="000000">
                    <a:alpha val="43137"/>
                  </a:srgbClr>
                </a:outerShdw>
              </a:effectLst>
            </a:endParaRPr>
          </a:p>
          <a:p>
            <a:pPr marL="0" indent="0">
              <a:buNone/>
            </a:pPr>
            <a:endParaRPr lang="es-ES" sz="2400" dirty="0">
              <a:solidFill>
                <a:schemeClr val="tx1">
                  <a:alpha val="80000"/>
                </a:schemeClr>
              </a:solidFill>
              <a:effectLst>
                <a:outerShdw blurRad="38100" dist="38100" dir="2700000" algn="tl">
                  <a:srgbClr val="000000">
                    <a:alpha val="43137"/>
                  </a:srgbClr>
                </a:outerShdw>
              </a:effectLst>
            </a:endParaRPr>
          </a:p>
          <a:p>
            <a:pPr marL="0" indent="0">
              <a:buNone/>
            </a:pPr>
            <a:endParaRPr lang="es-ES" sz="2400" dirty="0">
              <a:solidFill>
                <a:schemeClr val="tx1">
                  <a:alpha val="80000"/>
                </a:schemeClr>
              </a:solidFill>
              <a:effectLst>
                <a:outerShdw blurRad="38100" dist="38100" dir="2700000" algn="tl">
                  <a:srgbClr val="000000">
                    <a:alpha val="43137"/>
                  </a:srgbClr>
                </a:outerShdw>
              </a:effectLst>
            </a:endParaRPr>
          </a:p>
          <a:p>
            <a:pPr marL="0" indent="0">
              <a:buNone/>
            </a:pPr>
            <a:endParaRPr lang="es-MX" sz="2400" dirty="0">
              <a:solidFill>
                <a:schemeClr val="tx1">
                  <a:alpha val="80000"/>
                </a:schemeClr>
              </a:solidFill>
              <a:effectLst>
                <a:outerShdw blurRad="38100" dist="38100" dir="2700000" algn="tl">
                  <a:srgbClr val="000000">
                    <a:alpha val="43137"/>
                  </a:srgbClr>
                </a:outerShdw>
              </a:effectLst>
            </a:endParaRPr>
          </a:p>
        </p:txBody>
      </p:sp>
      <p:pic>
        <p:nvPicPr>
          <p:cNvPr id="5" name="Imagen 4">
            <a:extLst>
              <a:ext uri="{FF2B5EF4-FFF2-40B4-BE49-F238E27FC236}">
                <a16:creationId xmlns:a16="http://schemas.microsoft.com/office/drawing/2014/main" id="{33B8859E-C5C6-4F4E-A622-AA553AEB47FA}"/>
              </a:ext>
            </a:extLst>
          </p:cNvPr>
          <p:cNvPicPr>
            <a:picLocks noChangeAspect="1"/>
          </p:cNvPicPr>
          <p:nvPr/>
        </p:nvPicPr>
        <p:blipFill rotWithShape="1">
          <a:blip r:embed="rId3"/>
          <a:srcRect l="31667" r="31083" b="70667"/>
          <a:stretch/>
        </p:blipFill>
        <p:spPr>
          <a:xfrm>
            <a:off x="8904123" y="1183773"/>
            <a:ext cx="2922405" cy="1294488"/>
          </a:xfrm>
          <a:prstGeom prst="rect">
            <a:avLst/>
          </a:prstGeom>
        </p:spPr>
      </p:pic>
      <p:pic>
        <p:nvPicPr>
          <p:cNvPr id="9" name="Imagen 8">
            <a:extLst>
              <a:ext uri="{FF2B5EF4-FFF2-40B4-BE49-F238E27FC236}">
                <a16:creationId xmlns:a16="http://schemas.microsoft.com/office/drawing/2014/main" id="{E18E0364-0905-411B-8E0F-6F2A697156D7}"/>
              </a:ext>
            </a:extLst>
          </p:cNvPr>
          <p:cNvPicPr>
            <a:picLocks noChangeAspect="1"/>
          </p:cNvPicPr>
          <p:nvPr/>
        </p:nvPicPr>
        <p:blipFill rotWithShape="1">
          <a:blip r:embed="rId4"/>
          <a:srcRect b="7778"/>
          <a:stretch/>
        </p:blipFill>
        <p:spPr>
          <a:xfrm>
            <a:off x="5468626" y="3424583"/>
            <a:ext cx="6357902" cy="3298162"/>
          </a:xfrm>
          <a:prstGeom prst="rect">
            <a:avLst/>
          </a:prstGeom>
        </p:spPr>
      </p:pic>
    </p:spTree>
    <p:extLst>
      <p:ext uri="{BB962C8B-B14F-4D97-AF65-F5344CB8AC3E}">
        <p14:creationId xmlns:p14="http://schemas.microsoft.com/office/powerpoint/2010/main" val="118140050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8" name="Group 27">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6" name="Freeform: Shape 35">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9" name="Group 28">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0" name="Group 29">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4" name="Freeform: Shape 33">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1" name="Group 30">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32" name="Freeform: Shape 31">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27088" y="1641752"/>
            <a:ext cx="2655887" cy="3213277"/>
          </a:xfrm>
        </p:spPr>
        <p:txBody>
          <a:bodyPr anchor="t">
            <a:normAutofit/>
          </a:bodyPr>
          <a:lstStyle/>
          <a:p>
            <a:r>
              <a:rPr lang="es-MX" sz="4000"/>
              <a:t>MPI: Módulo del proyecto integrador </a:t>
            </a:r>
          </a:p>
        </p:txBody>
      </p:sp>
      <p:sp>
        <p:nvSpPr>
          <p:cNvPr id="3"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4786309" y="533400"/>
            <a:ext cx="7040220" cy="5140827"/>
          </a:xfrm>
        </p:spPr>
        <p:txBody>
          <a:bodyPr>
            <a:normAutofit/>
          </a:bodyPr>
          <a:lstStyle/>
          <a:p>
            <a:pPr marL="0" indent="0">
              <a:buNone/>
            </a:pPr>
            <a:r>
              <a:rPr lang="es-ES" sz="2400" b="1" dirty="0">
                <a:solidFill>
                  <a:schemeClr val="tx1">
                    <a:alpha val="80000"/>
                  </a:schemeClr>
                </a:solidFill>
                <a:effectLst>
                  <a:outerShdw blurRad="38100" dist="38100" dir="2700000" algn="tl">
                    <a:srgbClr val="000000">
                      <a:alpha val="43137"/>
                    </a:srgbClr>
                  </a:outerShdw>
                </a:effectLst>
              </a:rPr>
              <a:t>TUTORES:</a:t>
            </a:r>
          </a:p>
          <a:p>
            <a:pPr marL="0" indent="0">
              <a:buNone/>
            </a:pPr>
            <a:endParaRPr lang="es-ES" sz="2400" b="1" dirty="0">
              <a:solidFill>
                <a:schemeClr val="tx1">
                  <a:alpha val="80000"/>
                </a:schemeClr>
              </a:solidFill>
              <a:effectLst>
                <a:outerShdw blurRad="38100" dist="38100" dir="2700000" algn="tl">
                  <a:srgbClr val="000000">
                    <a:alpha val="43137"/>
                  </a:srgbClr>
                </a:outerShdw>
              </a:effectLst>
            </a:endParaRPr>
          </a:p>
          <a:p>
            <a:pPr marL="0" indent="0">
              <a:buNone/>
            </a:pPr>
            <a:r>
              <a:rPr lang="es-ES" sz="2000" dirty="0">
                <a:solidFill>
                  <a:schemeClr val="tx1">
                    <a:alpha val="80000"/>
                  </a:schemeClr>
                </a:solidFill>
              </a:rPr>
              <a:t>2:   Carga de % de evaluación por materias en </a:t>
            </a:r>
            <a:r>
              <a:rPr lang="es-ES" sz="2000" dirty="0">
                <a:solidFill>
                  <a:schemeClr val="accent2">
                    <a:alpha val="80000"/>
                  </a:schemeClr>
                </a:solidFill>
              </a:rPr>
              <a:t>asignación</a:t>
            </a:r>
            <a:r>
              <a:rPr lang="es-ES" sz="2000" dirty="0">
                <a:solidFill>
                  <a:schemeClr val="tx1">
                    <a:alpha val="80000"/>
                  </a:schemeClr>
                </a:solidFill>
              </a:rPr>
              <a:t> (Nota: se deben haber cargado los horarios a la Base de Datos del MPI) </a:t>
            </a:r>
          </a:p>
          <a:p>
            <a:pPr marL="0" indent="0">
              <a:buNone/>
            </a:pPr>
            <a:endParaRPr lang="es-ES" sz="2400" dirty="0">
              <a:solidFill>
                <a:schemeClr val="tx1">
                  <a:alpha val="80000"/>
                </a:schemeClr>
              </a:solidFill>
              <a:effectLst>
                <a:outerShdw blurRad="38100" dist="38100" dir="2700000" algn="tl">
                  <a:srgbClr val="000000">
                    <a:alpha val="43137"/>
                  </a:srgbClr>
                </a:outerShdw>
              </a:effectLst>
            </a:endParaRPr>
          </a:p>
          <a:p>
            <a:pPr marL="0" indent="0">
              <a:buNone/>
            </a:pPr>
            <a:endParaRPr lang="es-ES" sz="2400" dirty="0">
              <a:solidFill>
                <a:schemeClr val="tx1">
                  <a:alpha val="80000"/>
                </a:schemeClr>
              </a:solidFill>
              <a:effectLst>
                <a:outerShdw blurRad="38100" dist="38100" dir="2700000" algn="tl">
                  <a:srgbClr val="000000">
                    <a:alpha val="43137"/>
                  </a:srgbClr>
                </a:outerShdw>
              </a:effectLst>
            </a:endParaRPr>
          </a:p>
          <a:p>
            <a:pPr marL="0" indent="0">
              <a:buNone/>
            </a:pPr>
            <a:endParaRPr lang="es-ES" sz="2400" dirty="0">
              <a:solidFill>
                <a:schemeClr val="tx1">
                  <a:alpha val="80000"/>
                </a:schemeClr>
              </a:solidFill>
              <a:effectLst>
                <a:outerShdw blurRad="38100" dist="38100" dir="2700000" algn="tl">
                  <a:srgbClr val="000000">
                    <a:alpha val="43137"/>
                  </a:srgbClr>
                </a:outerShdw>
              </a:effectLst>
            </a:endParaRPr>
          </a:p>
          <a:p>
            <a:pPr marL="0" indent="0">
              <a:buNone/>
            </a:pPr>
            <a:endParaRPr lang="es-MX" sz="2400" dirty="0">
              <a:solidFill>
                <a:schemeClr val="tx1">
                  <a:alpha val="80000"/>
                </a:schemeClr>
              </a:solidFill>
              <a:effectLst>
                <a:outerShdw blurRad="38100" dist="38100" dir="2700000" algn="tl">
                  <a:srgbClr val="000000">
                    <a:alpha val="43137"/>
                  </a:srgbClr>
                </a:outerShdw>
              </a:effectLst>
            </a:endParaRPr>
          </a:p>
          <a:p>
            <a:pPr marL="0" indent="0">
              <a:buNone/>
            </a:pPr>
            <a:endParaRPr lang="es-MX" sz="2400" dirty="0">
              <a:solidFill>
                <a:schemeClr val="tx1">
                  <a:alpha val="80000"/>
                </a:schemeClr>
              </a:solidFill>
              <a:effectLst>
                <a:outerShdw blurRad="38100" dist="38100" dir="2700000" algn="tl">
                  <a:srgbClr val="000000">
                    <a:alpha val="43137"/>
                  </a:srgbClr>
                </a:outerShdw>
              </a:effectLst>
            </a:endParaRPr>
          </a:p>
          <a:p>
            <a:pPr marL="0" indent="0">
              <a:buNone/>
            </a:pPr>
            <a:endParaRPr lang="es-MX" sz="2400" dirty="0">
              <a:solidFill>
                <a:schemeClr val="tx1">
                  <a:alpha val="80000"/>
                </a:schemeClr>
              </a:solidFill>
              <a:effectLst>
                <a:outerShdw blurRad="38100" dist="38100" dir="2700000" algn="tl">
                  <a:srgbClr val="000000">
                    <a:alpha val="43137"/>
                  </a:srgbClr>
                </a:outerShdw>
              </a:effectLst>
            </a:endParaRPr>
          </a:p>
          <a:p>
            <a:pPr marL="0" indent="0">
              <a:buNone/>
            </a:pPr>
            <a:endParaRPr lang="es-MX" sz="2400" dirty="0">
              <a:solidFill>
                <a:schemeClr val="tx1">
                  <a:alpha val="80000"/>
                </a:schemeClr>
              </a:solidFill>
              <a:effectLst>
                <a:outerShdw blurRad="38100" dist="38100" dir="2700000" algn="tl">
                  <a:srgbClr val="000000">
                    <a:alpha val="43137"/>
                  </a:srgbClr>
                </a:outerShdw>
              </a:effectLst>
            </a:endParaRPr>
          </a:p>
          <a:p>
            <a:pPr marL="0" indent="0">
              <a:buNone/>
            </a:pPr>
            <a:endParaRPr lang="es-MX" sz="2400" dirty="0">
              <a:solidFill>
                <a:schemeClr val="tx1">
                  <a:alpha val="80000"/>
                </a:schemeClr>
              </a:solidFill>
              <a:effectLst>
                <a:outerShdw blurRad="38100" dist="38100" dir="2700000" algn="tl">
                  <a:srgbClr val="000000">
                    <a:alpha val="43137"/>
                  </a:srgbClr>
                </a:outerShdw>
              </a:effectLst>
            </a:endParaRPr>
          </a:p>
        </p:txBody>
      </p:sp>
      <p:pic>
        <p:nvPicPr>
          <p:cNvPr id="11" name="Imagen 10">
            <a:extLst>
              <a:ext uri="{FF2B5EF4-FFF2-40B4-BE49-F238E27FC236}">
                <a16:creationId xmlns:a16="http://schemas.microsoft.com/office/drawing/2014/main" id="{55076E8A-4A30-4AB2-8550-BBB1A5E386F3}"/>
              </a:ext>
            </a:extLst>
          </p:cNvPr>
          <p:cNvPicPr>
            <a:picLocks noChangeAspect="1"/>
          </p:cNvPicPr>
          <p:nvPr/>
        </p:nvPicPr>
        <p:blipFill rotWithShape="1">
          <a:blip r:embed="rId3"/>
          <a:srcRect b="7778"/>
          <a:stretch/>
        </p:blipFill>
        <p:spPr>
          <a:xfrm>
            <a:off x="4968557" y="2361374"/>
            <a:ext cx="6817360" cy="3536506"/>
          </a:xfrm>
          <a:prstGeom prst="rect">
            <a:avLst/>
          </a:prstGeom>
        </p:spPr>
      </p:pic>
    </p:spTree>
    <p:extLst>
      <p:ext uri="{BB962C8B-B14F-4D97-AF65-F5344CB8AC3E}">
        <p14:creationId xmlns:p14="http://schemas.microsoft.com/office/powerpoint/2010/main" val="2101620231"/>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8" name="Group 27">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6" name="Freeform: Shape 35">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9" name="Group 28">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0" name="Group 29">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4" name="Freeform: Shape 33">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1" name="Group 30">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32" name="Freeform: Shape 31">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27088" y="1641752"/>
            <a:ext cx="2655887" cy="3213277"/>
          </a:xfrm>
        </p:spPr>
        <p:txBody>
          <a:bodyPr anchor="t">
            <a:normAutofit/>
          </a:bodyPr>
          <a:lstStyle/>
          <a:p>
            <a:r>
              <a:rPr lang="es-MX" sz="4000"/>
              <a:t>MPI: Módulo del proyecto integrador </a:t>
            </a:r>
          </a:p>
        </p:txBody>
      </p:sp>
      <p:sp>
        <p:nvSpPr>
          <p:cNvPr id="3"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4786309" y="533400"/>
            <a:ext cx="7040220" cy="5572125"/>
          </a:xfrm>
        </p:spPr>
        <p:txBody>
          <a:bodyPr>
            <a:normAutofit/>
          </a:bodyPr>
          <a:lstStyle/>
          <a:p>
            <a:pPr marL="0" indent="0">
              <a:buNone/>
            </a:pPr>
            <a:r>
              <a:rPr lang="es-ES" sz="2400" b="1" dirty="0">
                <a:solidFill>
                  <a:schemeClr val="tx1">
                    <a:alpha val="80000"/>
                  </a:schemeClr>
                </a:solidFill>
                <a:effectLst>
                  <a:outerShdw blurRad="38100" dist="38100" dir="2700000" algn="tl">
                    <a:srgbClr val="000000">
                      <a:alpha val="43137"/>
                    </a:srgbClr>
                  </a:outerShdw>
                </a:effectLst>
              </a:rPr>
              <a:t>TUTORES:</a:t>
            </a:r>
          </a:p>
          <a:p>
            <a:pPr marL="0" indent="0">
              <a:buNone/>
            </a:pPr>
            <a:endParaRPr lang="es-ES" sz="2400" b="1" dirty="0">
              <a:solidFill>
                <a:schemeClr val="tx1">
                  <a:alpha val="80000"/>
                </a:schemeClr>
              </a:solidFill>
              <a:effectLst>
                <a:outerShdw blurRad="38100" dist="38100" dir="2700000" algn="tl">
                  <a:srgbClr val="000000">
                    <a:alpha val="43137"/>
                  </a:srgbClr>
                </a:outerShdw>
              </a:effectLst>
            </a:endParaRPr>
          </a:p>
          <a:p>
            <a:pPr marL="0" indent="0">
              <a:buNone/>
            </a:pPr>
            <a:r>
              <a:rPr lang="es-ES" sz="2200" dirty="0">
                <a:solidFill>
                  <a:schemeClr val="tx1">
                    <a:alpha val="80000"/>
                  </a:schemeClr>
                </a:solidFill>
              </a:rPr>
              <a:t>3: Dar de alta Líderes en </a:t>
            </a:r>
            <a:r>
              <a:rPr lang="es-ES" sz="2200" dirty="0">
                <a:solidFill>
                  <a:schemeClr val="accent2">
                    <a:alpha val="80000"/>
                  </a:schemeClr>
                </a:solidFill>
              </a:rPr>
              <a:t>Registrar líder</a:t>
            </a:r>
            <a:r>
              <a:rPr lang="es-ES" sz="2200" dirty="0">
                <a:solidFill>
                  <a:schemeClr val="tx1">
                    <a:alpha val="80000"/>
                  </a:schemeClr>
                </a:solidFill>
              </a:rPr>
              <a:t> con matrícula completa y definir un </a:t>
            </a:r>
            <a:r>
              <a:rPr lang="es-ES" sz="2200" dirty="0" err="1">
                <a:solidFill>
                  <a:schemeClr val="tx1">
                    <a:alpha val="80000"/>
                  </a:schemeClr>
                </a:solidFill>
              </a:rPr>
              <a:t>password</a:t>
            </a:r>
            <a:r>
              <a:rPr lang="es-ES" sz="2200" dirty="0">
                <a:solidFill>
                  <a:schemeClr val="tx1">
                    <a:alpha val="80000"/>
                  </a:schemeClr>
                </a:solidFill>
              </a:rPr>
              <a:t> de acceso</a:t>
            </a:r>
          </a:p>
          <a:p>
            <a:pPr marL="0" indent="0">
              <a:buNone/>
            </a:pPr>
            <a:endParaRPr lang="es-ES" sz="2400" dirty="0">
              <a:solidFill>
                <a:schemeClr val="tx1">
                  <a:alpha val="80000"/>
                </a:schemeClr>
              </a:solidFill>
              <a:effectLst>
                <a:outerShdw blurRad="38100" dist="38100" dir="2700000" algn="tl">
                  <a:srgbClr val="000000">
                    <a:alpha val="43137"/>
                  </a:srgbClr>
                </a:outerShdw>
              </a:effectLst>
            </a:endParaRPr>
          </a:p>
          <a:p>
            <a:pPr marL="0" indent="0">
              <a:buNone/>
            </a:pPr>
            <a:endParaRPr lang="es-ES" sz="2400" dirty="0">
              <a:solidFill>
                <a:schemeClr val="tx1">
                  <a:alpha val="80000"/>
                </a:schemeClr>
              </a:solidFill>
              <a:effectLst>
                <a:outerShdw blurRad="38100" dist="38100" dir="2700000" algn="tl">
                  <a:srgbClr val="000000">
                    <a:alpha val="43137"/>
                  </a:srgbClr>
                </a:outerShdw>
              </a:effectLst>
            </a:endParaRPr>
          </a:p>
          <a:p>
            <a:pPr marL="0" indent="0">
              <a:buNone/>
            </a:pPr>
            <a:endParaRPr lang="es-ES" sz="2400" dirty="0">
              <a:solidFill>
                <a:schemeClr val="tx1">
                  <a:alpha val="80000"/>
                </a:schemeClr>
              </a:solidFill>
              <a:effectLst>
                <a:outerShdw blurRad="38100" dist="38100" dir="2700000" algn="tl">
                  <a:srgbClr val="000000">
                    <a:alpha val="43137"/>
                  </a:srgbClr>
                </a:outerShdw>
              </a:effectLst>
            </a:endParaRPr>
          </a:p>
          <a:p>
            <a:pPr marL="0" indent="0">
              <a:buNone/>
            </a:pPr>
            <a:endParaRPr lang="es-MX" sz="2400" dirty="0">
              <a:solidFill>
                <a:schemeClr val="tx1">
                  <a:alpha val="80000"/>
                </a:schemeClr>
              </a:solidFill>
              <a:effectLst>
                <a:outerShdw blurRad="38100" dist="38100" dir="2700000" algn="tl">
                  <a:srgbClr val="000000">
                    <a:alpha val="43137"/>
                  </a:srgbClr>
                </a:outerShdw>
              </a:effectLst>
            </a:endParaRPr>
          </a:p>
          <a:p>
            <a:pPr marL="0" indent="0">
              <a:buNone/>
            </a:pPr>
            <a:endParaRPr lang="es-MX" sz="2400" dirty="0">
              <a:solidFill>
                <a:schemeClr val="tx1">
                  <a:alpha val="80000"/>
                </a:schemeClr>
              </a:solidFill>
              <a:effectLst>
                <a:outerShdw blurRad="38100" dist="38100" dir="2700000" algn="tl">
                  <a:srgbClr val="000000">
                    <a:alpha val="43137"/>
                  </a:srgbClr>
                </a:outerShdw>
              </a:effectLst>
            </a:endParaRPr>
          </a:p>
          <a:p>
            <a:pPr marL="0" indent="0">
              <a:buNone/>
            </a:pPr>
            <a:endParaRPr lang="es-MX" sz="2400" dirty="0">
              <a:solidFill>
                <a:schemeClr val="tx1">
                  <a:alpha val="80000"/>
                </a:schemeClr>
              </a:solidFill>
              <a:effectLst>
                <a:outerShdw blurRad="38100" dist="38100" dir="2700000" algn="tl">
                  <a:srgbClr val="000000">
                    <a:alpha val="43137"/>
                  </a:srgbClr>
                </a:outerShdw>
              </a:effectLst>
            </a:endParaRPr>
          </a:p>
          <a:p>
            <a:pPr marL="0" indent="0">
              <a:buNone/>
            </a:pPr>
            <a:endParaRPr lang="es-MX" sz="2400" dirty="0">
              <a:solidFill>
                <a:schemeClr val="tx1">
                  <a:alpha val="80000"/>
                </a:schemeClr>
              </a:solidFill>
              <a:effectLst>
                <a:outerShdw blurRad="38100" dist="38100" dir="2700000" algn="tl">
                  <a:srgbClr val="000000">
                    <a:alpha val="43137"/>
                  </a:srgbClr>
                </a:outerShdw>
              </a:effectLst>
            </a:endParaRPr>
          </a:p>
          <a:p>
            <a:pPr marL="0" indent="0">
              <a:buNone/>
            </a:pPr>
            <a:endParaRPr lang="es-MX" sz="2400" dirty="0">
              <a:solidFill>
                <a:schemeClr val="tx1">
                  <a:alpha val="80000"/>
                </a:schemeClr>
              </a:solidFill>
              <a:effectLst>
                <a:outerShdw blurRad="38100" dist="38100" dir="2700000" algn="tl">
                  <a:srgbClr val="000000">
                    <a:alpha val="43137"/>
                  </a:srgbClr>
                </a:outerShdw>
              </a:effectLst>
            </a:endParaRPr>
          </a:p>
        </p:txBody>
      </p:sp>
      <p:pic>
        <p:nvPicPr>
          <p:cNvPr id="6" name="Imagen 5">
            <a:extLst>
              <a:ext uri="{FF2B5EF4-FFF2-40B4-BE49-F238E27FC236}">
                <a16:creationId xmlns:a16="http://schemas.microsoft.com/office/drawing/2014/main" id="{A3EFD9A1-93F4-41F1-9F56-946E9BAE8EE2}"/>
              </a:ext>
            </a:extLst>
          </p:cNvPr>
          <p:cNvPicPr>
            <a:picLocks noChangeAspect="1"/>
          </p:cNvPicPr>
          <p:nvPr/>
        </p:nvPicPr>
        <p:blipFill rotWithShape="1">
          <a:blip r:embed="rId3"/>
          <a:srcRect b="6519"/>
          <a:stretch/>
        </p:blipFill>
        <p:spPr>
          <a:xfrm>
            <a:off x="5002530" y="2267585"/>
            <a:ext cx="6926834" cy="3642360"/>
          </a:xfrm>
          <a:prstGeom prst="rect">
            <a:avLst/>
          </a:prstGeom>
        </p:spPr>
      </p:pic>
    </p:spTree>
    <p:extLst>
      <p:ext uri="{BB962C8B-B14F-4D97-AF65-F5344CB8AC3E}">
        <p14:creationId xmlns:p14="http://schemas.microsoft.com/office/powerpoint/2010/main" val="112457389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8" name="Group 27">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6" name="Freeform: Shape 35">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9" name="Group 28">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0" name="Group 29">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4" name="Freeform: Shape 33">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1" name="Group 30">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32" name="Freeform: Shape 31">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27088" y="1641752"/>
            <a:ext cx="2655887" cy="3213277"/>
          </a:xfrm>
        </p:spPr>
        <p:txBody>
          <a:bodyPr anchor="t">
            <a:normAutofit/>
          </a:bodyPr>
          <a:lstStyle/>
          <a:p>
            <a:r>
              <a:rPr lang="es-MX" sz="4000"/>
              <a:t>MPI: Módulo del proyecto integrador </a:t>
            </a:r>
          </a:p>
        </p:txBody>
      </p:sp>
      <p:sp>
        <p:nvSpPr>
          <p:cNvPr id="3"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4786309" y="533400"/>
            <a:ext cx="7040220" cy="5140827"/>
          </a:xfrm>
        </p:spPr>
        <p:txBody>
          <a:bodyPr>
            <a:normAutofit/>
          </a:bodyPr>
          <a:lstStyle/>
          <a:p>
            <a:pPr marL="0" indent="0">
              <a:buNone/>
            </a:pPr>
            <a:r>
              <a:rPr lang="es-ES" sz="2400" b="1" dirty="0">
                <a:solidFill>
                  <a:schemeClr val="tx1">
                    <a:alpha val="80000"/>
                  </a:schemeClr>
                </a:solidFill>
                <a:effectLst>
                  <a:outerShdw blurRad="38100" dist="38100" dir="2700000" algn="tl">
                    <a:srgbClr val="000000">
                      <a:alpha val="43137"/>
                    </a:srgbClr>
                  </a:outerShdw>
                </a:effectLst>
              </a:rPr>
              <a:t>TUTORES:</a:t>
            </a:r>
          </a:p>
          <a:p>
            <a:pPr marL="0" indent="0">
              <a:buNone/>
            </a:pPr>
            <a:endParaRPr lang="es-ES" sz="2400" b="1" dirty="0">
              <a:solidFill>
                <a:schemeClr val="tx1">
                  <a:alpha val="80000"/>
                </a:schemeClr>
              </a:solidFill>
              <a:effectLst>
                <a:outerShdw blurRad="38100" dist="38100" dir="2700000" algn="tl">
                  <a:srgbClr val="000000">
                    <a:alpha val="43137"/>
                  </a:srgbClr>
                </a:outerShdw>
              </a:effectLst>
            </a:endParaRPr>
          </a:p>
          <a:p>
            <a:pPr marL="0" indent="0">
              <a:buNone/>
            </a:pPr>
            <a:r>
              <a:rPr lang="es-MX" sz="2000" dirty="0">
                <a:solidFill>
                  <a:schemeClr val="tx1">
                    <a:alpha val="80000"/>
                  </a:schemeClr>
                </a:solidFill>
                <a:effectLst>
                  <a:outerShdw blurRad="38100" dist="38100" dir="2700000" algn="tl">
                    <a:srgbClr val="000000">
                      <a:alpha val="43137"/>
                    </a:srgbClr>
                  </a:outerShdw>
                </a:effectLst>
              </a:rPr>
              <a:t>4: Validar los proyectos dados de alta por el Líder en </a:t>
            </a:r>
            <a:r>
              <a:rPr lang="es-MX" sz="2000" dirty="0">
                <a:solidFill>
                  <a:schemeClr val="accent2">
                    <a:alpha val="80000"/>
                  </a:schemeClr>
                </a:solidFill>
                <a:effectLst>
                  <a:outerShdw blurRad="38100" dist="38100" dir="2700000" algn="tl">
                    <a:srgbClr val="000000">
                      <a:alpha val="43137"/>
                    </a:srgbClr>
                  </a:outerShdw>
                </a:effectLst>
              </a:rPr>
              <a:t>Proyecto Integrador</a:t>
            </a:r>
            <a:r>
              <a:rPr lang="es-MX" sz="2000" dirty="0">
                <a:solidFill>
                  <a:schemeClr val="tx1">
                    <a:alpha val="80000"/>
                  </a:schemeClr>
                </a:solidFill>
                <a:effectLst>
                  <a:outerShdw blurRad="38100" dist="38100" dir="2700000" algn="tl">
                    <a:srgbClr val="000000">
                      <a:alpha val="43137"/>
                    </a:srgbClr>
                  </a:outerShdw>
                </a:effectLst>
              </a:rPr>
              <a:t>,</a:t>
            </a:r>
            <a:r>
              <a:rPr lang="es-MX" sz="2000" dirty="0">
                <a:solidFill>
                  <a:schemeClr val="accent2">
                    <a:alpha val="80000"/>
                  </a:schemeClr>
                </a:solidFill>
                <a:effectLst>
                  <a:outerShdw blurRad="38100" dist="38100" dir="2700000" algn="tl">
                    <a:srgbClr val="000000">
                      <a:alpha val="43137"/>
                    </a:srgbClr>
                  </a:outerShdw>
                </a:effectLst>
              </a:rPr>
              <a:t> </a:t>
            </a:r>
            <a:r>
              <a:rPr lang="es-MX" sz="2000" dirty="0">
                <a:solidFill>
                  <a:schemeClr val="tx1">
                    <a:alpha val="80000"/>
                  </a:schemeClr>
                </a:solidFill>
                <a:effectLst>
                  <a:outerShdw blurRad="38100" dist="38100" dir="2700000" algn="tl">
                    <a:srgbClr val="000000">
                      <a:alpha val="43137"/>
                    </a:srgbClr>
                  </a:outerShdw>
                </a:effectLst>
              </a:rPr>
              <a:t>selecciona el grupo y cargas los proyectos, validando y de ser necesario comentando y agregando observaciones.</a:t>
            </a:r>
          </a:p>
          <a:p>
            <a:pPr marL="0" indent="0">
              <a:buNone/>
            </a:pPr>
            <a:r>
              <a:rPr lang="es-MX" sz="2000" dirty="0">
                <a:solidFill>
                  <a:schemeClr val="tx1">
                    <a:alpha val="80000"/>
                  </a:schemeClr>
                </a:solidFill>
                <a:effectLst>
                  <a:outerShdw blurRad="38100" dist="38100" dir="2700000" algn="tl">
                    <a:srgbClr val="000000">
                      <a:alpha val="43137"/>
                    </a:srgbClr>
                  </a:outerShdw>
                </a:effectLst>
              </a:rPr>
              <a:t>Nota: Solo aparecen los que no están validados.</a:t>
            </a:r>
          </a:p>
        </p:txBody>
      </p:sp>
      <p:pic>
        <p:nvPicPr>
          <p:cNvPr id="7" name="Imagen 6">
            <a:extLst>
              <a:ext uri="{FF2B5EF4-FFF2-40B4-BE49-F238E27FC236}">
                <a16:creationId xmlns:a16="http://schemas.microsoft.com/office/drawing/2014/main" id="{34356FD0-3A7F-4AE0-9A41-AEC13F0FE8A4}"/>
              </a:ext>
            </a:extLst>
          </p:cNvPr>
          <p:cNvPicPr>
            <a:picLocks noChangeAspect="1"/>
          </p:cNvPicPr>
          <p:nvPr/>
        </p:nvPicPr>
        <p:blipFill rotWithShape="1">
          <a:blip r:embed="rId3"/>
          <a:srcRect b="7778"/>
          <a:stretch/>
        </p:blipFill>
        <p:spPr>
          <a:xfrm>
            <a:off x="4859313" y="2827153"/>
            <a:ext cx="7035849" cy="3649847"/>
          </a:xfrm>
          <a:prstGeom prst="rect">
            <a:avLst/>
          </a:prstGeom>
        </p:spPr>
      </p:pic>
    </p:spTree>
    <p:extLst>
      <p:ext uri="{BB962C8B-B14F-4D97-AF65-F5344CB8AC3E}">
        <p14:creationId xmlns:p14="http://schemas.microsoft.com/office/powerpoint/2010/main" val="3709924729"/>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8" name="Group 27">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6" name="Freeform: Shape 35">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9" name="Group 28">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0" name="Group 29">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4" name="Freeform: Shape 33">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1" name="Group 30">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32" name="Freeform: Shape 31">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ítulo 1">
            <a:extLst>
              <a:ext uri="{FF2B5EF4-FFF2-40B4-BE49-F238E27FC236}">
                <a16:creationId xmlns:a16="http://schemas.microsoft.com/office/drawing/2014/main" id="{0E40F89B-02A4-4B9E-A70A-07D90A809940}"/>
              </a:ext>
            </a:extLst>
          </p:cNvPr>
          <p:cNvSpPr>
            <a:spLocks noGrp="1"/>
          </p:cNvSpPr>
          <p:nvPr>
            <p:ph type="title"/>
          </p:nvPr>
        </p:nvSpPr>
        <p:spPr>
          <a:xfrm>
            <a:off x="827088" y="1641752"/>
            <a:ext cx="2655887" cy="3213277"/>
          </a:xfrm>
        </p:spPr>
        <p:txBody>
          <a:bodyPr anchor="t">
            <a:normAutofit/>
          </a:bodyPr>
          <a:lstStyle/>
          <a:p>
            <a:r>
              <a:rPr lang="es-MX" sz="4000"/>
              <a:t>MPI: Módulo del proyecto integrador </a:t>
            </a:r>
          </a:p>
        </p:txBody>
      </p:sp>
      <p:sp>
        <p:nvSpPr>
          <p:cNvPr id="3" name="Marcador de contenido 2">
            <a:extLst>
              <a:ext uri="{FF2B5EF4-FFF2-40B4-BE49-F238E27FC236}">
                <a16:creationId xmlns:a16="http://schemas.microsoft.com/office/drawing/2014/main" id="{A48E624C-0A6B-49BD-B53C-45D1B2FE2883}"/>
              </a:ext>
            </a:extLst>
          </p:cNvPr>
          <p:cNvSpPr>
            <a:spLocks noGrp="1"/>
          </p:cNvSpPr>
          <p:nvPr>
            <p:ph idx="1"/>
          </p:nvPr>
        </p:nvSpPr>
        <p:spPr>
          <a:xfrm>
            <a:off x="4786309" y="533400"/>
            <a:ext cx="7040220" cy="5140827"/>
          </a:xfrm>
        </p:spPr>
        <p:txBody>
          <a:bodyPr>
            <a:normAutofit/>
          </a:bodyPr>
          <a:lstStyle/>
          <a:p>
            <a:pPr marL="0" indent="0">
              <a:buNone/>
            </a:pPr>
            <a:r>
              <a:rPr lang="es-ES" sz="2400" b="1" dirty="0">
                <a:solidFill>
                  <a:schemeClr val="tx1">
                    <a:alpha val="80000"/>
                  </a:schemeClr>
                </a:solidFill>
                <a:effectLst>
                  <a:outerShdw blurRad="38100" dist="38100" dir="2700000" algn="tl">
                    <a:srgbClr val="000000">
                      <a:alpha val="43137"/>
                    </a:srgbClr>
                  </a:outerShdw>
                </a:effectLst>
              </a:rPr>
              <a:t>TUTORES:</a:t>
            </a:r>
          </a:p>
          <a:p>
            <a:pPr marL="0" indent="0">
              <a:buNone/>
            </a:pPr>
            <a:endParaRPr lang="es-ES" sz="2400" b="1" dirty="0">
              <a:solidFill>
                <a:schemeClr val="tx1">
                  <a:alpha val="80000"/>
                </a:schemeClr>
              </a:solidFill>
              <a:effectLst>
                <a:outerShdw blurRad="38100" dist="38100" dir="2700000" algn="tl">
                  <a:srgbClr val="000000">
                    <a:alpha val="43137"/>
                  </a:srgbClr>
                </a:outerShdw>
              </a:effectLst>
            </a:endParaRPr>
          </a:p>
          <a:p>
            <a:pPr marL="0" indent="0">
              <a:buNone/>
            </a:pPr>
            <a:r>
              <a:rPr lang="es-MX" sz="2000" dirty="0">
                <a:solidFill>
                  <a:schemeClr val="tx1">
                    <a:alpha val="80000"/>
                  </a:schemeClr>
                </a:solidFill>
                <a:effectLst>
                  <a:outerShdw blurRad="38100" dist="38100" dir="2700000" algn="tl">
                    <a:srgbClr val="000000">
                      <a:alpha val="43137"/>
                    </a:srgbClr>
                  </a:outerShdw>
                </a:effectLst>
              </a:rPr>
              <a:t>4: Validar los proyectos dados de alta por el Líder en </a:t>
            </a:r>
            <a:r>
              <a:rPr lang="es-MX" sz="2000" dirty="0">
                <a:solidFill>
                  <a:schemeClr val="accent2">
                    <a:alpha val="80000"/>
                  </a:schemeClr>
                </a:solidFill>
                <a:effectLst>
                  <a:outerShdw blurRad="38100" dist="38100" dir="2700000" algn="tl">
                    <a:srgbClr val="000000">
                      <a:alpha val="43137"/>
                    </a:srgbClr>
                  </a:outerShdw>
                </a:effectLst>
              </a:rPr>
              <a:t>Proyecto Integrador</a:t>
            </a:r>
            <a:r>
              <a:rPr lang="es-MX" sz="2000" dirty="0">
                <a:solidFill>
                  <a:schemeClr val="tx1">
                    <a:alpha val="80000"/>
                  </a:schemeClr>
                </a:solidFill>
                <a:effectLst>
                  <a:outerShdw blurRad="38100" dist="38100" dir="2700000" algn="tl">
                    <a:srgbClr val="000000">
                      <a:alpha val="43137"/>
                    </a:srgbClr>
                  </a:outerShdw>
                </a:effectLst>
              </a:rPr>
              <a:t>,</a:t>
            </a:r>
            <a:r>
              <a:rPr lang="es-MX" sz="2000" dirty="0">
                <a:solidFill>
                  <a:schemeClr val="accent2">
                    <a:alpha val="80000"/>
                  </a:schemeClr>
                </a:solidFill>
                <a:effectLst>
                  <a:outerShdw blurRad="38100" dist="38100" dir="2700000" algn="tl">
                    <a:srgbClr val="000000">
                      <a:alpha val="43137"/>
                    </a:srgbClr>
                  </a:outerShdw>
                </a:effectLst>
              </a:rPr>
              <a:t> </a:t>
            </a:r>
            <a:r>
              <a:rPr lang="es-MX" sz="2000" dirty="0">
                <a:solidFill>
                  <a:schemeClr val="tx1">
                    <a:alpha val="80000"/>
                  </a:schemeClr>
                </a:solidFill>
                <a:effectLst>
                  <a:outerShdw blurRad="38100" dist="38100" dir="2700000" algn="tl">
                    <a:srgbClr val="000000">
                      <a:alpha val="43137"/>
                    </a:srgbClr>
                  </a:outerShdw>
                </a:effectLst>
              </a:rPr>
              <a:t>validar y de ser necesario comentar y agregar observaciones.</a:t>
            </a:r>
          </a:p>
          <a:p>
            <a:pPr marL="0" indent="0">
              <a:buNone/>
            </a:pPr>
            <a:r>
              <a:rPr lang="es-MX" sz="2000" dirty="0">
                <a:solidFill>
                  <a:schemeClr val="tx1">
                    <a:alpha val="80000"/>
                  </a:schemeClr>
                </a:solidFill>
                <a:effectLst>
                  <a:outerShdw blurRad="38100" dist="38100" dir="2700000" algn="tl">
                    <a:srgbClr val="000000">
                      <a:alpha val="43137"/>
                    </a:srgbClr>
                  </a:outerShdw>
                </a:effectLst>
              </a:rPr>
              <a:t>Nota: Solo aparecen los que no están validados.</a:t>
            </a:r>
          </a:p>
        </p:txBody>
      </p:sp>
      <p:pic>
        <p:nvPicPr>
          <p:cNvPr id="5" name="Imagen 4">
            <a:extLst>
              <a:ext uri="{FF2B5EF4-FFF2-40B4-BE49-F238E27FC236}">
                <a16:creationId xmlns:a16="http://schemas.microsoft.com/office/drawing/2014/main" id="{BFE7AAD1-5974-442B-A23F-FC608DF5E116}"/>
              </a:ext>
            </a:extLst>
          </p:cNvPr>
          <p:cNvPicPr>
            <a:picLocks noChangeAspect="1"/>
          </p:cNvPicPr>
          <p:nvPr/>
        </p:nvPicPr>
        <p:blipFill rotWithShape="1">
          <a:blip r:embed="rId3"/>
          <a:srcRect b="9185"/>
          <a:stretch/>
        </p:blipFill>
        <p:spPr>
          <a:xfrm>
            <a:off x="4891083" y="2873206"/>
            <a:ext cx="6756400" cy="3451394"/>
          </a:xfrm>
          <a:prstGeom prst="rect">
            <a:avLst/>
          </a:prstGeom>
        </p:spPr>
      </p:pic>
    </p:spTree>
    <p:extLst>
      <p:ext uri="{BB962C8B-B14F-4D97-AF65-F5344CB8AC3E}">
        <p14:creationId xmlns:p14="http://schemas.microsoft.com/office/powerpoint/2010/main" val="239537483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970</TotalTime>
  <Words>1072</Words>
  <Application>Microsoft Office PowerPoint</Application>
  <PresentationFormat>Panorámica</PresentationFormat>
  <Paragraphs>122</Paragraphs>
  <Slides>15</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15</vt:i4>
      </vt:variant>
    </vt:vector>
  </HeadingPairs>
  <TitlesOfParts>
    <vt:vector size="19" baseType="lpstr">
      <vt:lpstr>Arial</vt:lpstr>
      <vt:lpstr>Calibri</vt:lpstr>
      <vt:lpstr>Calibri Light</vt:lpstr>
      <vt:lpstr>Tema de Office</vt:lpstr>
      <vt:lpstr>MPI v. 1.0 - 2021</vt:lpstr>
      <vt:lpstr>Presentación de PowerPoint</vt:lpstr>
      <vt:lpstr>DIM: Módulo del proyecto integrador MPI. </vt:lpstr>
      <vt:lpstr>Entidades del MPI:   - TUTORES - DOCENTES  - LIDERES - INTEGRANTES</vt:lpstr>
      <vt:lpstr>MPI: Módulo del proyecto integrador </vt:lpstr>
      <vt:lpstr>MPI: Módulo del proyecto integrador </vt:lpstr>
      <vt:lpstr>MPI: Módulo del proyecto integrador </vt:lpstr>
      <vt:lpstr>MPI: Módulo del proyecto integrador </vt:lpstr>
      <vt:lpstr>MPI: Módulo del proyecto integrador </vt:lpstr>
      <vt:lpstr>MPI: Módulo del proyecto integrador </vt:lpstr>
      <vt:lpstr>MPI: Módulo del proyecto integrador </vt:lpstr>
      <vt:lpstr>MPI: Módulo del proyecto integrador </vt:lpstr>
      <vt:lpstr>Procedimiento de MPI  - Tutor - Líder - Profesor - Alumno</vt:lpstr>
      <vt:lpstr>Procedimiento de MPI  - Tutor - Líder - Profesor - Alumno</vt:lpstr>
      <vt:lpstr>MPI: Módulo del proyecto integrador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MPI 2021</dc:title>
  <dc:creator>Jacinto Eliseo Quintana Landaverde</dc:creator>
  <cp:lastModifiedBy>Jacinto Eliseo Quintana Landaverde</cp:lastModifiedBy>
  <cp:revision>18</cp:revision>
  <dcterms:created xsi:type="dcterms:W3CDTF">2021-04-27T01:31:39Z</dcterms:created>
  <dcterms:modified xsi:type="dcterms:W3CDTF">2021-04-27T17:42:20Z</dcterms:modified>
</cp:coreProperties>
</file>

<file path=docProps/thumbnail.jpeg>
</file>